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2" r:id="rId2"/>
    <p:sldId id="283" r:id="rId3"/>
    <p:sldId id="339" r:id="rId4"/>
    <p:sldId id="284" r:id="rId5"/>
    <p:sldId id="286" r:id="rId6"/>
    <p:sldId id="287" r:id="rId7"/>
    <p:sldId id="288" r:id="rId8"/>
    <p:sldId id="289" r:id="rId9"/>
    <p:sldId id="290" r:id="rId10"/>
    <p:sldId id="271" r:id="rId11"/>
    <p:sldId id="272" r:id="rId12"/>
    <p:sldId id="274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305" r:id="rId21"/>
    <p:sldId id="270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8" autoAdjust="0"/>
    <p:restoredTop sz="94660"/>
  </p:normalViewPr>
  <p:slideViewPr>
    <p:cSldViewPr>
      <p:cViewPr varScale="1">
        <p:scale>
          <a:sx n="83" d="100"/>
          <a:sy n="83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E8609-F9C7-497A-9D46-7BAD07C37C11}" type="datetimeFigureOut">
              <a:rPr lang="es-ES" smtClean="0"/>
              <a:t>28/06/2022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04429-F233-4B00-B440-F87E5EFCF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28/06/2022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22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28/06/2022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6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28/06/2022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17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28/06/2022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46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28/06/2022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13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28/06/2022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62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28/06/2022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74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28/06/2022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8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28/06/2022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02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28/06/2022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33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28/06/2022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44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6A8E-7E10-4465-B656-815EF8E8C8B1}" type="datetimeFigureOut">
              <a:rPr lang="es-ES" smtClean="0"/>
              <a:t>28/06/2022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74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EDAS EN MENORES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0704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06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</a:t>
            </a:r>
            <a:r>
              <a:rPr lang="es-ES" altLang="es-BO" sz="1600" b="1" dirty="0" smtClean="0">
                <a:latin typeface="Arial Black" pitchFamily="34" charset="0"/>
              </a:rPr>
              <a:t>POSITIVOS </a:t>
            </a:r>
            <a:r>
              <a:rPr lang="es-ES" altLang="es-BO" sz="1600" b="1" dirty="0">
                <a:latin typeface="Arial Black" pitchFamily="34" charset="0"/>
              </a:rPr>
              <a:t>DE </a:t>
            </a:r>
            <a:r>
              <a:rPr lang="es-ES" altLang="es-BO" sz="1600" b="1" dirty="0" smtClean="0">
                <a:latin typeface="Arial Black" pitchFamily="34" charset="0"/>
              </a:rPr>
              <a:t>LEISHMANIASIS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25525" cy="495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6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</a:t>
            </a:r>
            <a:r>
              <a:rPr lang="es-ES" altLang="es-BO" sz="1600" b="1" dirty="0" smtClean="0">
                <a:latin typeface="Arial Black" pitchFamily="34" charset="0"/>
              </a:rPr>
              <a:t>POSITIVOS </a:t>
            </a:r>
            <a:r>
              <a:rPr lang="es-ES" altLang="es-BO" sz="1600" b="1" dirty="0">
                <a:latin typeface="Arial Black" pitchFamily="34" charset="0"/>
              </a:rPr>
              <a:t>DE </a:t>
            </a:r>
            <a:r>
              <a:rPr lang="es-ES" altLang="es-BO" sz="1600" b="1" dirty="0" smtClean="0">
                <a:latin typeface="Arial Black" pitchFamily="34" charset="0"/>
              </a:rPr>
              <a:t>MALARIA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" y="1124744"/>
            <a:ext cx="8964562" cy="510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2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CASOS  POSITIVOS </a:t>
            </a:r>
            <a:r>
              <a:rPr lang="es-ES" altLang="es-BO" sz="1600" b="1" dirty="0">
                <a:latin typeface="Arial Black" pitchFamily="34" charset="0"/>
              </a:rPr>
              <a:t>DE </a:t>
            </a:r>
            <a:r>
              <a:rPr lang="es-ES" altLang="es-BO" sz="1600" b="1" dirty="0" smtClean="0">
                <a:latin typeface="Arial Black" pitchFamily="34" charset="0"/>
              </a:rPr>
              <a:t>HANTAVIRUS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</a:t>
            </a:r>
            <a:r>
              <a:rPr lang="es-ES" altLang="es-BO" sz="1600" b="1" dirty="0" smtClean="0">
                <a:latin typeface="Arial Black" pitchFamily="34" charset="0"/>
              </a:rPr>
              <a:t>MESES 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0" y="1153118"/>
            <a:ext cx="7967569" cy="501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0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TOTAL DEPARTAMENTO 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2021 - 2022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13274" cy="496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2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CARANAVI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7" y="1196752"/>
            <a:ext cx="8823419" cy="47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555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MAPIRI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7" y="1268760"/>
            <a:ext cx="8796709" cy="490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GUANAY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8" y="1179513"/>
            <a:ext cx="8584644" cy="534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ALTO BENI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3" y="1196752"/>
            <a:ext cx="8756127" cy="495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PALOS BLANCOS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8" y="1268760"/>
            <a:ext cx="8903578" cy="48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TEOPONTE 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4" y="1157288"/>
            <a:ext cx="8685697" cy="500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EDAS EN MAYORES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038696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TIPUANI 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5" y="1252538"/>
            <a:ext cx="8632248" cy="527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24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LA ASUNTA 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6" y="1268760"/>
            <a:ext cx="8779262" cy="475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LA SAN BUENAVENTURA 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4" y="1490663"/>
            <a:ext cx="8601446" cy="491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067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xmlns="" id="{38FBA663-38D2-4799-82DD-4B482A5DBEDC}"/>
              </a:ext>
            </a:extLst>
          </p:cNvPr>
          <p:cNvSpPr txBox="1"/>
          <p:nvPr/>
        </p:nvSpPr>
        <p:spPr>
          <a:xfrm>
            <a:off x="395536" y="48105"/>
            <a:ext cx="8136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CASOS DE HEPATITIS A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POR SEMANAS EPIDEMIOLOGICAS</a:t>
            </a:r>
          </a:p>
          <a:p>
            <a:pPr algn="ctr"/>
            <a:r>
              <a:rPr lang="es-ES" sz="1600" dirty="0" smtClean="0">
                <a:latin typeface="Arial Black" pitchFamily="34" charset="0"/>
              </a:rPr>
              <a:t>UNIDAD </a:t>
            </a:r>
            <a:r>
              <a:rPr lang="es-ES" sz="1600" dirty="0">
                <a:latin typeface="Arial Black" pitchFamily="34" charset="0"/>
              </a:rPr>
              <a:t>DE EPIDEMIOLOGIA – SEDES LA PAZ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6" y="1004874"/>
            <a:ext cx="8832550" cy="501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17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=""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395536" y="48105"/>
            <a:ext cx="81369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TUBERCULOSIS EN </a:t>
            </a:r>
            <a:endParaRPr lang="es-ES" sz="1600" b="1" dirty="0" smtClean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TODAS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SUS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FORMAS, MAYOR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DE 5 AÑOS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PAZ 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76386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34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=""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191661" y="116632"/>
            <a:ext cx="864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REACCIONES ADVERSAS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A FARMACOS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ANTITUBERCULOSOS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PAZ 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 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640960" cy="5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39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=""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191661" y="116632"/>
            <a:ext cx="864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CASOS DE COINFECCIÓN TB/VIH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PAZ 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712968" cy="52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47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=""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75097" y="61370"/>
            <a:ext cx="8874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CASOS DE TB DROGORESISTENTES 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PAZ,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" y="917003"/>
            <a:ext cx="8854993" cy="524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84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>
            <a:extLst>
              <a:ext uri="{FF2B5EF4-FFF2-40B4-BE49-F238E27FC236}">
                <a16:creationId xmlns=""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443689" y="148570"/>
            <a:ext cx="81369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PERSONAS EXPUESTAS AL VIRUS RABICO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DEPARTAMENTO LA PAZ GESTIÓN 2022 (SEMANA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25)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70" y="993547"/>
            <a:ext cx="8859126" cy="52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06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124744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DIABETES TIPO I, POR 10.000 HAB. DEPARTAMENTO LA PAZ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4" y="1268760"/>
            <a:ext cx="769335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EDAS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0704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23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39552" y="33833"/>
            <a:ext cx="8174732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DIABETES TIPO II EN MAYOR DE 20 AÑOS 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POR 10.000 HAB. DEPARTAMENTO LA PAZ 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35" y="1556792"/>
            <a:ext cx="753036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OBESIDAD, POR 10.000 HAB. DEPARTAMENTO LA PAZ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COMPARATIVO 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01" y="1484784"/>
            <a:ext cx="74229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HIPERTENSION ARTERIAL EN MAYOR DE 20 AÑOS 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POR 10.000 HAB. DEPARTAMENTO LA PAZ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7200800" cy="46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95536" y="-12049"/>
            <a:ext cx="8604448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ENFERMEDAD RENAL, POR 10.000 HAB.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DEPARTAMENTO LA PAZ 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97" y="1412776"/>
            <a:ext cx="757492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NUMERO DE CASOS CON ENFERMEDAD RENAL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POR ESTADIO 3 - 4 – 5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DEPARTAMENTO LA PAZ, 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20260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err="1">
                <a:latin typeface="Arial Black" pitchFamily="34" charset="0"/>
              </a:rPr>
              <a:t>IRAs</a:t>
            </a:r>
            <a:r>
              <a:rPr lang="es-ES" altLang="es-BO" sz="1600" b="1" dirty="0">
                <a:latin typeface="Arial Black" pitchFamily="34" charset="0"/>
              </a:rPr>
              <a:t> EN </a:t>
            </a:r>
            <a:r>
              <a:rPr lang="es-ES" altLang="es-BO" sz="1600" b="1" dirty="0" smtClean="0">
                <a:latin typeface="Arial Black" pitchFamily="34" charset="0"/>
              </a:rPr>
              <a:t>MENORES </a:t>
            </a:r>
            <a:r>
              <a:rPr lang="es-ES" altLang="es-BO" sz="1600" b="1" dirty="0">
                <a:latin typeface="Arial Black" pitchFamily="34" charset="0"/>
              </a:rPr>
              <a:t>DE 5 AÑOS</a:t>
            </a:r>
          </a:p>
          <a:p>
            <a:pPr algn="ctr"/>
            <a:r>
              <a:rPr lang="es-ES" altLang="es-BO" sz="1600" b="1" dirty="0">
                <a:latin typeface="Arial Black" pitchFamily="34" charset="0"/>
              </a:rPr>
              <a:t>TOTAL DEPARTAMENTO POR SEMANAS EPIDEMIOLOGICAS 2022</a:t>
            </a:r>
          </a:p>
          <a:p>
            <a:pPr algn="ctr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err="1" smtClean="0">
                <a:latin typeface="Arial Black" pitchFamily="34" charset="0"/>
              </a:rPr>
              <a:t>IRAs</a:t>
            </a:r>
            <a:r>
              <a:rPr lang="es-ES" altLang="es-BO" sz="1600" b="1" dirty="0" smtClean="0">
                <a:latin typeface="Arial Black" pitchFamily="34" charset="0"/>
              </a:rPr>
              <a:t> EN MAYORES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0704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err="1" smtClean="0">
                <a:latin typeface="Arial Black" pitchFamily="34" charset="0"/>
              </a:rPr>
              <a:t>IRAs</a:t>
            </a:r>
            <a:endParaRPr lang="es-ES" altLang="es-BO" sz="1600" b="1" dirty="0" smtClean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NEUMONIAS EN MENORES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NEUMONIAS EN MAYORES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</a:t>
            </a:r>
            <a:r>
              <a:rPr lang="es-ES" altLang="es-BO" sz="1600" b="1" dirty="0" smtClean="0">
                <a:latin typeface="Arial Black" pitchFamily="34" charset="0"/>
              </a:rPr>
              <a:t>DE NEUMONIAS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895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723</Words>
  <Application>Microsoft Office PowerPoint</Application>
  <PresentationFormat>Presentación en pantalla (4:3)</PresentationFormat>
  <Paragraphs>84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INCIDENCIA DE DIABETES TIPO I, POR 10.000 HAB. DEPARTAMENTO LA PAZ COMPARATIVO 2021 Y 2022 (ENERO - MAYO) UNIDAD DE EPIDEMIOLOGIA – SEDES LA PAZ</vt:lpstr>
      <vt:lpstr>INCIDENCIA DE DIABETES TIPO II EN MAYOR DE 20 AÑOS  POR 10.000 HAB. DEPARTAMENTO LA PAZ  COMPARATIVO 2021 Y 2022 (ENERO - MAYO) UNIDAD DE EPIDEMIOLOGIA – SEDES LA PAZ</vt:lpstr>
      <vt:lpstr>INCIDENCIA DE OBESIDAD, POR 10.000 HAB. DEPARTAMENTO LA PAZ COMPARATIVO 2021 Y 2022 (ENERO - MAYO) UNIDAD DE EPIDEMIOLOGIA – SEDES LA PAZ</vt:lpstr>
      <vt:lpstr>INCIDENCIA DE HIPERTENSION ARTERIAL EN MAYOR DE 20 AÑOS  POR 10.000 HAB. DEPARTAMENTO LA PAZ COMPARATIVO 2021 Y 2022 (ENERO - MAYO) UNIDAD DE EPIDEMIOLOGIA – SEDES LA PAZ</vt:lpstr>
      <vt:lpstr>INCIDENCIA DE ENFERMEDAD RENAL, POR 10.000 HAB.  DEPARTAMENTO LA PAZ COMPARATIVO 2021 Y 2022 (ENERO - MAYO) UNIDAD DE EPIDEMIOLOGIA – SEDES LA PAZ</vt:lpstr>
      <vt:lpstr>NUMERO DE CASOS CON ENFERMEDAD RENAL POR ESTADIO 3 - 4 – 5 DEPARTAMENTO LA PAZ, COMPARATIVO 2021 Y 2022 (ENERO - MAYO) UNIDAD DE EPIDEMIOLOGIA – SEDES LA PAZ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ESTADISTICA</dc:creator>
  <cp:lastModifiedBy>ESTADISTICA</cp:lastModifiedBy>
  <cp:revision>68</cp:revision>
  <dcterms:created xsi:type="dcterms:W3CDTF">2022-01-26T15:34:08Z</dcterms:created>
  <dcterms:modified xsi:type="dcterms:W3CDTF">2022-06-28T13:33:26Z</dcterms:modified>
</cp:coreProperties>
</file>