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2" r:id="rId2"/>
    <p:sldId id="283" r:id="rId3"/>
    <p:sldId id="339" r:id="rId4"/>
    <p:sldId id="284" r:id="rId5"/>
    <p:sldId id="286" r:id="rId6"/>
    <p:sldId id="287" r:id="rId7"/>
    <p:sldId id="288" r:id="rId8"/>
    <p:sldId id="289" r:id="rId9"/>
    <p:sldId id="290" r:id="rId10"/>
    <p:sldId id="271" r:id="rId11"/>
    <p:sldId id="272" r:id="rId12"/>
    <p:sldId id="27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05" r:id="rId21"/>
    <p:sldId id="270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8" autoAdjust="0"/>
    <p:restoredTop sz="94660"/>
  </p:normalViewPr>
  <p:slideViewPr>
    <p:cSldViewPr>
      <p:cViewPr varScale="1">
        <p:scale>
          <a:sx n="83" d="100"/>
          <a:sy n="83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8609-F9C7-497A-9D46-7BAD07C37C1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4429-F233-4B00-B440-F87E5EFCF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1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46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6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0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3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44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6A8E-7E10-4465-B656-815EF8E8C8B1}" type="datetimeFigureOut">
              <a:rPr lang="es-ES" smtClean="0"/>
              <a:t>12/07/2022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7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6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LEISHMANIASIS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1" y="1006362"/>
            <a:ext cx="8576357" cy="487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MALARIA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" y="1052736"/>
            <a:ext cx="8585053" cy="488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CASOS  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HANTAVIRUS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</a:t>
            </a:r>
            <a:r>
              <a:rPr lang="es-ES" altLang="es-BO" sz="1600" b="1" dirty="0" smtClean="0">
                <a:latin typeface="Arial Black" pitchFamily="34" charset="0"/>
              </a:rPr>
              <a:t>MESES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0" y="1153118"/>
            <a:ext cx="7967569" cy="50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TOTAL DEPARTAMENTO 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2021 - 2022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9" y="1230313"/>
            <a:ext cx="8637889" cy="498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CARANAVI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12180"/>
            <a:ext cx="882173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5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MAPIRI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86222"/>
            <a:ext cx="858996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GUANAY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23404"/>
            <a:ext cx="84074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ALTO BENI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1096"/>
            <a:ext cx="8205787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PALOS BLANCOS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108993"/>
            <a:ext cx="861377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TEOPONTE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182712"/>
            <a:ext cx="8662987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TIPUANI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085875"/>
            <a:ext cx="84074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4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LA ASUNTA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260375"/>
            <a:ext cx="82613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LA SAN BUENAVENTURA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97025"/>
            <a:ext cx="8205787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6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HEPATITIS A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POR SEMANAS EPIDEMIOLOGICAS</a:t>
            </a:r>
          </a:p>
          <a:p>
            <a:pPr algn="ctr"/>
            <a:r>
              <a:rPr lang="es-ES" sz="1600" dirty="0" smtClean="0">
                <a:latin typeface="Arial Black" pitchFamily="34" charset="0"/>
              </a:rPr>
              <a:t>UNIDAD </a:t>
            </a:r>
            <a:r>
              <a:rPr lang="es-ES" sz="1600" dirty="0">
                <a:latin typeface="Arial Black" pitchFamily="34" charset="0"/>
              </a:rPr>
              <a:t>DE EPIDEMIOLOGIA – SEDES LA PAZ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98738" cy="488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7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TUBERCULOSIS EN </a:t>
            </a:r>
            <a:endParaRPr lang="es-ES" sz="16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TODAS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SUS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FORMAS, MAYOR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 5 AÑOS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58" y="1196752"/>
            <a:ext cx="8393614" cy="48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0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REACCIONES ADVERSAS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A FARMACOS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ANTITUBERCULOSOS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20992"/>
            <a:ext cx="8424936" cy="50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COINFECCIÓN TB/VIH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4" y="980728"/>
            <a:ext cx="8730296" cy="53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99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75097" y="61370"/>
            <a:ext cx="8874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TB DROGORESISTENTES 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PAZ,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13193"/>
            <a:ext cx="8496944" cy="50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97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:a16="http://schemas.microsoft.com/office/drawing/2014/main" xmlns="" id="{38FBA663-38D2-4799-82DD-4B482A5DBEDC}"/>
              </a:ext>
            </a:extLst>
          </p:cNvPr>
          <p:cNvSpPr txBox="1"/>
          <p:nvPr/>
        </p:nvSpPr>
        <p:spPr>
          <a:xfrm>
            <a:off x="443689" y="148570"/>
            <a:ext cx="8136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PERSONAS EXPUESTAS AL VIRUS RABICO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DEPARTAMENTO LA PAZ GESTIÓN 2022 (SEMANA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27)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76" y="897700"/>
            <a:ext cx="8437488" cy="51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06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124744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I, 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4" y="1268760"/>
            <a:ext cx="769335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33833"/>
            <a:ext cx="8174732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II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5" y="1556792"/>
            <a:ext cx="75303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OBESIDAD, POR 10.000 HAB. DEPARTAMENTO LA PAZ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COMPARATIVO 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01" y="1484784"/>
            <a:ext cx="74229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HIPERTENSION ARTERIAL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200800" cy="46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-12049"/>
            <a:ext cx="8604448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ENFERMEDAD RENAL, POR 10.000 HAB.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DEPARTAMENTO LA PAZ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97" y="1412776"/>
            <a:ext cx="75749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NUMERO DE CASOS CON ENFERMEDAD RENAL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ESTADIO 3 - 4 – 5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DEPARTAMENTO LA PAZ,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26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>
                <a:latin typeface="Arial Black" pitchFamily="34" charset="0"/>
              </a:rPr>
              <a:t>IRAs</a:t>
            </a:r>
            <a:r>
              <a:rPr lang="es-ES" altLang="es-BO" sz="1600" b="1" dirty="0">
                <a:latin typeface="Arial Black" pitchFamily="34" charset="0"/>
              </a:rPr>
              <a:t> EN </a:t>
            </a:r>
            <a:r>
              <a:rPr lang="es-ES" altLang="es-BO" sz="1600" b="1" dirty="0" smtClean="0">
                <a:latin typeface="Arial Black" pitchFamily="34" charset="0"/>
              </a:rPr>
              <a:t>MENORES </a:t>
            </a:r>
            <a:r>
              <a:rPr lang="es-ES" altLang="es-BO" sz="1600" b="1" dirty="0">
                <a:latin typeface="Arial Black" pitchFamily="34" charset="0"/>
              </a:rPr>
              <a:t>DE 5 AÑOS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TOTAL DEPARTAMENTO POR SEMANAS EPIDEMIOLOGICAS 2022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r>
              <a:rPr lang="es-ES" altLang="es-BO" sz="1600" b="1" dirty="0" smtClean="0">
                <a:latin typeface="Arial Black" pitchFamily="34" charset="0"/>
              </a:rPr>
              <a:t>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endParaRPr lang="es-ES" altLang="es-BO" sz="1600" b="1" dirty="0" smtClean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</a:t>
            </a:r>
            <a:r>
              <a:rPr lang="es-ES" altLang="es-BO" sz="1600" b="1" dirty="0" smtClean="0">
                <a:latin typeface="Arial Black" pitchFamily="34" charset="0"/>
              </a:rPr>
              <a:t>DE NEUMONIAS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9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723</Words>
  <Application>Microsoft Office PowerPoint</Application>
  <PresentationFormat>Presentación en pantalla (4:3)</PresentationFormat>
  <Paragraphs>84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INCIDENCIA DE DIABETES TIPO I, POR 10.000 HAB. DEPARTAMENTO LA PAZ COMPARATIVO 2021 Y 2022 (ENERO - MAYO) UNIDAD DE EPIDEMIOLOGIA – SEDES LA PAZ</vt:lpstr>
      <vt:lpstr>INCIDENCIA DE DIABETES TIPO II EN MAYOR DE 20 AÑOS  POR 10.000 HAB. DEPARTAMENTO LA PAZ  COMPARATIVO 2021 Y 2022 (ENERO - MAYO) UNIDAD DE EPIDEMIOLOGIA – SEDES LA PAZ</vt:lpstr>
      <vt:lpstr>INCIDENCIA DE OBESIDAD, POR 10.000 HAB. DEPARTAMENTO LA PAZ COMPARATIVO 2021 Y 2022 (ENERO - MAYO) UNIDAD DE EPIDEMIOLOGIA – SEDES LA PAZ</vt:lpstr>
      <vt:lpstr>INCIDENCIA DE HIPERTENSION ARTERIAL EN MAYOR DE 20 AÑOS  POR 10.000 HAB. DEPARTAMENTO LA PAZ COMPARATIVO 2021 Y 2022 (ENERO - MAYO) UNIDAD DE EPIDEMIOLOGIA – SEDES LA PAZ</vt:lpstr>
      <vt:lpstr>INCIDENCIA DE ENFERMEDAD RENAL, POR 10.000 HAB.  DEPARTAMENTO LA PAZ COMPARATIVO 2021 Y 2022 (ENERO - MAYO) UNIDAD DE EPIDEMIOLOGIA – SEDES LA PAZ</vt:lpstr>
      <vt:lpstr>NUMERO DE CASOS CON ENFERMEDAD RENAL POR ESTADIO 3 - 4 – 5 DEPARTAMENTO LA PAZ, COMPARATIVO 2021 Y 2022 (ENERO - MAYO) UNIDAD DE EPIDEMIOLOGIA – SEDES LA PAZ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ESTADISTICA</dc:creator>
  <cp:lastModifiedBy>ESTADISTICA</cp:lastModifiedBy>
  <cp:revision>73</cp:revision>
  <dcterms:created xsi:type="dcterms:W3CDTF">2022-01-26T15:34:08Z</dcterms:created>
  <dcterms:modified xsi:type="dcterms:W3CDTF">2022-07-12T13:41:28Z</dcterms:modified>
</cp:coreProperties>
</file>