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29" r:id="rId3"/>
    <p:sldId id="330" r:id="rId4"/>
    <p:sldId id="324" r:id="rId5"/>
    <p:sldId id="325" r:id="rId6"/>
    <p:sldId id="326" r:id="rId7"/>
    <p:sldId id="327" r:id="rId8"/>
    <p:sldId id="328" r:id="rId9"/>
  </p:sldIdLst>
  <p:sldSz cx="9144000" cy="6858000" type="screen4x3"/>
  <p:notesSz cx="6888163" cy="10020300"/>
  <p:defaultTextStyle>
    <a:defPPr>
      <a:defRPr lang="es-BO"/>
    </a:defPPr>
    <a:lvl1pPr marL="0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47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94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42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89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374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8849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5322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1797" algn="l" defTabSz="9129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>
      <p:cViewPr varScale="1">
        <p:scale>
          <a:sx n="77" d="100"/>
          <a:sy n="77" d="100"/>
        </p:scale>
        <p:origin x="11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2" y="2130439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62682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4960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52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52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86925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07082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2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4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9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4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8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3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8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53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7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99438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1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1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19560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72" indent="0">
              <a:buNone/>
              <a:defRPr sz="2000" b="1"/>
            </a:lvl2pPr>
            <a:lvl3pPr marL="912947" indent="0">
              <a:buNone/>
              <a:defRPr sz="1800" b="1"/>
            </a:lvl3pPr>
            <a:lvl4pPr marL="1369424" indent="0">
              <a:buNone/>
              <a:defRPr sz="1600" b="1"/>
            </a:lvl4pPr>
            <a:lvl5pPr marL="1825899" indent="0">
              <a:buNone/>
              <a:defRPr sz="1600" b="1"/>
            </a:lvl5pPr>
            <a:lvl6pPr marL="2282374" indent="0">
              <a:buNone/>
              <a:defRPr sz="1600" b="1"/>
            </a:lvl6pPr>
            <a:lvl7pPr marL="2738849" indent="0">
              <a:buNone/>
              <a:defRPr sz="1600" b="1"/>
            </a:lvl7pPr>
            <a:lvl8pPr marL="3195322" indent="0">
              <a:buNone/>
              <a:defRPr sz="1600" b="1"/>
            </a:lvl8pPr>
            <a:lvl9pPr marL="3651797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88801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0207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559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6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1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57398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72" indent="0">
              <a:buNone/>
              <a:defRPr sz="2800"/>
            </a:lvl2pPr>
            <a:lvl3pPr marL="912947" indent="0">
              <a:buNone/>
              <a:defRPr sz="2400"/>
            </a:lvl3pPr>
            <a:lvl4pPr marL="1369424" indent="0">
              <a:buNone/>
              <a:defRPr sz="2000"/>
            </a:lvl4pPr>
            <a:lvl5pPr marL="1825899" indent="0">
              <a:buNone/>
              <a:defRPr sz="2000"/>
            </a:lvl5pPr>
            <a:lvl6pPr marL="2282374" indent="0">
              <a:buNone/>
              <a:defRPr sz="2000"/>
            </a:lvl6pPr>
            <a:lvl7pPr marL="2738849" indent="0">
              <a:buNone/>
              <a:defRPr sz="2000"/>
            </a:lvl7pPr>
            <a:lvl8pPr marL="3195322" indent="0">
              <a:buNone/>
              <a:defRPr sz="2000"/>
            </a:lvl8pPr>
            <a:lvl9pPr marL="3651797" indent="0">
              <a:buNone/>
              <a:defRPr sz="2000"/>
            </a:lvl9pPr>
          </a:lstStyle>
          <a:p>
            <a:endParaRPr lang="es-B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72" indent="0">
              <a:buNone/>
              <a:defRPr sz="1200"/>
            </a:lvl2pPr>
            <a:lvl3pPr marL="912947" indent="0">
              <a:buNone/>
              <a:defRPr sz="1000"/>
            </a:lvl3pPr>
            <a:lvl4pPr marL="1369424" indent="0">
              <a:buNone/>
              <a:defRPr sz="900"/>
            </a:lvl4pPr>
            <a:lvl5pPr marL="1825899" indent="0">
              <a:buNone/>
              <a:defRPr sz="900"/>
            </a:lvl5pPr>
            <a:lvl6pPr marL="2282374" indent="0">
              <a:buNone/>
              <a:defRPr sz="900"/>
            </a:lvl6pPr>
            <a:lvl7pPr marL="2738849" indent="0">
              <a:buNone/>
              <a:defRPr sz="900"/>
            </a:lvl7pPr>
            <a:lvl8pPr marL="3195322" indent="0">
              <a:buNone/>
              <a:defRPr sz="900"/>
            </a:lvl8pPr>
            <a:lvl9pPr marL="3651797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64629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2" y="274652"/>
            <a:ext cx="8229600" cy="1143000"/>
          </a:xfrm>
          <a:prstGeom prst="rect">
            <a:avLst/>
          </a:prstGeom>
        </p:spPr>
        <p:txBody>
          <a:bodyPr vert="horz" lIns="91294" tIns="45647" rIns="91294" bIns="4564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B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600214"/>
            <a:ext cx="8229600" cy="4525963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B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416CA-82B8-40B1-8339-021170FAC48C}" type="datetimeFigureOut">
              <a:rPr lang="es-BO" smtClean="0"/>
              <a:t>2/7/2022</a:t>
            </a:fld>
            <a:endParaRPr lang="es-B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2" y="6356364"/>
            <a:ext cx="2895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294" tIns="45647" rIns="91294" bIns="4564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ABBF5-AC91-4E23-A180-298AEA3E9753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00618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94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58" indent="-342358" algn="l" defTabSz="91294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774" indent="-285299" algn="l" defTabSz="91294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187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662" indent="-228236" algn="l" defTabSz="91294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136" indent="-228236" algn="l" defTabSz="91294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614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085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556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029" indent="-228236" algn="l" defTabSz="9129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BO"/>
      </a:defPPr>
      <a:lvl1pPr marL="0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7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4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2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89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374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849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22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797" algn="l" defTabSz="9129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051720" y="404664"/>
            <a:ext cx="4784725" cy="693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Programa Departamental de</a:t>
            </a:r>
          </a:p>
          <a:p>
            <a:pPr algn="ctr" rtl="0">
              <a:buNone/>
            </a:pPr>
            <a:r>
              <a:rPr lang="es-ES" sz="4400" b="1" kern="10" spc="50" dirty="0">
                <a:ln w="11430"/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/>
              </a:rPr>
              <a:t>ITS/VIH/SIDA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760179" y="5222810"/>
            <a:ext cx="56236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>
                <a:ln w="11430"/>
                <a:solidFill>
                  <a:srgbClr val="00CC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 cualquier lugar que estés…</a:t>
            </a:r>
          </a:p>
          <a:p>
            <a:pPr algn="ctr"/>
            <a:r>
              <a:rPr lang="es-ES" sz="2800" b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cual sea tu identidad</a:t>
            </a:r>
          </a:p>
          <a:p>
            <a:pPr algn="ctr"/>
            <a:r>
              <a:rPr lang="es-ES" sz="32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¡¡PRESERVATE!! </a:t>
            </a:r>
            <a:endParaRPr lang="es-ES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94883" y="1484784"/>
            <a:ext cx="35543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20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INFORMACION semana 24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2"/>
          <a:stretch/>
        </p:blipFill>
        <p:spPr>
          <a:xfrm>
            <a:off x="3203848" y="1912699"/>
            <a:ext cx="2448272" cy="345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7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VIH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</a:t>
            </a:r>
            <a:r>
              <a:rPr lang="es-BO" sz="1600" b="1" dirty="0">
                <a:latin typeface="Arial" pitchFamily="34" charset="0"/>
                <a:cs typeface="Arial" pitchFamily="34" charset="0"/>
              </a:rPr>
              <a:t>22- 06- 2022</a:t>
            </a:r>
            <a:endParaRPr lang="es-ES" altLang="es-BO" sz="1600" b="1" dirty="0">
              <a:latin typeface="Arial" charset="0"/>
            </a:endParaRP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2E0F39-EADF-4C60-8939-4885496ED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621379"/>
            <a:ext cx="8839030" cy="396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SIDA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MES ENERO – </a:t>
            </a:r>
            <a:r>
              <a:rPr lang="es-BO" sz="1600" b="1" dirty="0">
                <a:latin typeface="Arial" pitchFamily="34" charset="0"/>
                <a:cs typeface="Arial" pitchFamily="34" charset="0"/>
              </a:rPr>
              <a:t>22- 06- 2022</a:t>
            </a:r>
            <a:endParaRPr lang="es-ES" altLang="es-BO" sz="1600" b="1" dirty="0">
              <a:latin typeface="Arial" charset="0"/>
            </a:endParaRP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0723249-7F7E-4ABC-9F54-F5EC93F4B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621379"/>
            <a:ext cx="8999439" cy="403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27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422995" y="476672"/>
            <a:ext cx="80648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ÚLCERA GENITAL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7759584-8B22-4DF4-8E39-07D5B1BFC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35" y="1700808"/>
            <a:ext cx="863292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7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SÍFILIS EN LA MUJER EMBARAZADA </a:t>
            </a:r>
            <a:r>
              <a:rPr lang="es-ES" altLang="es-BO" sz="1600" b="1" dirty="0">
                <a:latin typeface="Arial" charset="0"/>
              </a:rPr>
              <a:t>GENITAL TOTAL DEPARTAMENTO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21FC5CF-3EE7-4D4E-AF2F-6510159BA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3" y="1728068"/>
            <a:ext cx="8280919" cy="480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7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FLUJO URETRAL VAGINAL </a:t>
            </a:r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F413609-BA84-4D60-845D-BE00EAF7F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728067"/>
            <a:ext cx="8709762" cy="501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4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GONORREA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2FCAE8E-640C-4C97-A6E9-F02DD523D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340768"/>
            <a:ext cx="841785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9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179512" y="404664"/>
            <a:ext cx="85689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altLang="es-BO" sz="1600" b="1" dirty="0">
                <a:latin typeface="Arial" charset="0"/>
              </a:rPr>
              <a:t>CORREDOR ENDEMICO DE CASOS NOTIFICADOS DE </a:t>
            </a:r>
            <a:r>
              <a:rPr lang="es-BO" altLang="es-BO" sz="1600" b="1" dirty="0">
                <a:latin typeface="Arial" charset="0"/>
              </a:rPr>
              <a:t>VERRUGA GENITAL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TOTAL DEPARTAMENTO POR SEMANAS EPIDEMIOLOGICAS 2022 </a:t>
            </a:r>
          </a:p>
          <a:p>
            <a:pPr algn="ctr" eaLnBrk="1" hangingPunct="1"/>
            <a:r>
              <a:rPr lang="es-ES" altLang="es-BO" sz="1600" b="1" dirty="0">
                <a:latin typeface="Arial" charset="0"/>
              </a:rPr>
              <a:t>UNIDAD DE EPIDEMIOLOGIA – SEDES LA PAZ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3155796-FDCC-4F19-BB34-3D3538288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484784"/>
            <a:ext cx="8556951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11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6685</TotalTime>
  <Words>176</Words>
  <Application>Microsoft Office PowerPoint</Application>
  <PresentationFormat>Presentación en pantalla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MALARIA</dc:creator>
  <cp:lastModifiedBy>ONEFIX</cp:lastModifiedBy>
  <cp:revision>367</cp:revision>
  <cp:lastPrinted>2020-09-08T16:27:50Z</cp:lastPrinted>
  <dcterms:created xsi:type="dcterms:W3CDTF">2016-07-27T04:24:28Z</dcterms:created>
  <dcterms:modified xsi:type="dcterms:W3CDTF">2022-07-02T15:58:57Z</dcterms:modified>
</cp:coreProperties>
</file>