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9" r:id="rId3"/>
    <p:sldId id="330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88163" cy="10020300"/>
  <p:defaultTextStyle>
    <a:defPPr>
      <a:defRPr lang="es-BO"/>
    </a:defPPr>
    <a:lvl1pPr marL="0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7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4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2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89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37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84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32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79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>
      <p:cViewPr varScale="1">
        <p:scale>
          <a:sx n="73" d="100"/>
          <a:sy n="73" d="100"/>
        </p:scale>
        <p:origin x="11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2" y="213043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2682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4960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69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7082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9438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1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956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80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0207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55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7398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72" indent="0">
              <a:buNone/>
              <a:defRPr sz="2800"/>
            </a:lvl2pPr>
            <a:lvl3pPr marL="912947" indent="0">
              <a:buNone/>
              <a:defRPr sz="2400"/>
            </a:lvl3pPr>
            <a:lvl4pPr marL="1369424" indent="0">
              <a:buNone/>
              <a:defRPr sz="2000"/>
            </a:lvl4pPr>
            <a:lvl5pPr marL="1825899" indent="0">
              <a:buNone/>
              <a:defRPr sz="2000"/>
            </a:lvl5pPr>
            <a:lvl6pPr marL="2282374" indent="0">
              <a:buNone/>
              <a:defRPr sz="2000"/>
            </a:lvl6pPr>
            <a:lvl7pPr marL="2738849" indent="0">
              <a:buNone/>
              <a:defRPr sz="2000"/>
            </a:lvl7pPr>
            <a:lvl8pPr marL="3195322" indent="0">
              <a:buNone/>
              <a:defRPr sz="2000"/>
            </a:lvl8pPr>
            <a:lvl9pPr marL="3651797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462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74652"/>
            <a:ext cx="8229600" cy="1143000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14"/>
            <a:ext cx="8229600" cy="4525963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6CA-82B8-40B1-8339-021170FAC48C}" type="datetimeFigureOut">
              <a:rPr lang="es-BO" smtClean="0"/>
              <a:t>5/7/2022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6356364"/>
            <a:ext cx="2895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061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58" indent="-342358" algn="l" defTabSz="9129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74" indent="-285299" algn="l" defTabSz="9129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87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62" indent="-228236" algn="l" defTabSz="9129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36" indent="-228236" algn="l" defTabSz="9129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14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85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56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29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7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9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51720" y="404664"/>
            <a:ext cx="47847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Programa Departamental de</a:t>
            </a:r>
          </a:p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ITS/VIH/SIDA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0179" y="5222810"/>
            <a:ext cx="56236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>
                <a:ln w="11430"/>
                <a:solidFill>
                  <a:srgbClr val="00CC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cualquier lugar que estés…</a:t>
            </a:r>
          </a:p>
          <a:p>
            <a:pPr algn="ctr"/>
            <a:r>
              <a:rPr lang="es-ES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cual sea tu identidad</a:t>
            </a:r>
          </a:p>
          <a:p>
            <a:pPr algn="ctr"/>
            <a:r>
              <a:rPr lang="es-ES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¡¡PRESERVATE!! </a:t>
            </a:r>
            <a:endParaRPr lang="es-E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94883" y="1484784"/>
            <a:ext cx="3554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INFORMACION semana </a:t>
            </a:r>
            <a:r>
              <a:rPr lang="es-ES" sz="2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26</a:t>
            </a:r>
            <a:endParaRPr lang="es-ES" sz="20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2"/>
          <a:stretch/>
        </p:blipFill>
        <p:spPr>
          <a:xfrm>
            <a:off x="3203848" y="1912699"/>
            <a:ext cx="2448272" cy="34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VIH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 smtClean="0">
                <a:latin typeface="Arial" pitchFamily="34" charset="0"/>
                <a:cs typeface="Arial" pitchFamily="34" charset="0"/>
              </a:rPr>
              <a:t>05- 07-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484784"/>
            <a:ext cx="8501681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SIDA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 smtClean="0">
                <a:latin typeface="Arial" pitchFamily="34" charset="0"/>
                <a:cs typeface="Arial" pitchFamily="34" charset="0"/>
              </a:rPr>
              <a:t>05- 07-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4"/>
            <a:ext cx="866209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ÚLCERA GENITAL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22" y="1484784"/>
            <a:ext cx="850408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SÍFILIS EN LA MUJER EMBARAZADA </a:t>
            </a:r>
            <a:r>
              <a:rPr lang="es-ES" altLang="es-BO" sz="1600" b="1" dirty="0">
                <a:latin typeface="Arial" charset="0"/>
              </a:rPr>
              <a:t>GENITAL TOTAL DEPARTAMENTO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95" y="1512916"/>
            <a:ext cx="8577268" cy="498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FLUJO URETRAL VAGINAL </a:t>
            </a:r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628184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GONORREA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8" y="1412776"/>
            <a:ext cx="8417269" cy="489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VERRUGA GENITAL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0326"/>
            <a:ext cx="8323448" cy="483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6791</TotalTime>
  <Words>176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MALARIA</dc:creator>
  <cp:lastModifiedBy>HP</cp:lastModifiedBy>
  <cp:revision>375</cp:revision>
  <cp:lastPrinted>2020-09-08T16:27:50Z</cp:lastPrinted>
  <dcterms:created xsi:type="dcterms:W3CDTF">2016-07-27T04:24:28Z</dcterms:created>
  <dcterms:modified xsi:type="dcterms:W3CDTF">2022-07-05T18:26:22Z</dcterms:modified>
</cp:coreProperties>
</file>