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74" r:id="rId3"/>
    <p:sldId id="275" r:id="rId4"/>
    <p:sldId id="279" r:id="rId5"/>
    <p:sldId id="259" r:id="rId6"/>
    <p:sldId id="257" r:id="rId7"/>
    <p:sldId id="277" r:id="rId8"/>
    <p:sldId id="260" r:id="rId9"/>
    <p:sldId id="263" r:id="rId10"/>
    <p:sldId id="315" r:id="rId11"/>
    <p:sldId id="316" r:id="rId12"/>
    <p:sldId id="317" r:id="rId13"/>
    <p:sldId id="303" r:id="rId14"/>
    <p:sldId id="304" r:id="rId15"/>
    <p:sldId id="305" r:id="rId16"/>
    <p:sldId id="306" r:id="rId17"/>
    <p:sldId id="307" r:id="rId18"/>
    <p:sldId id="308" r:id="rId19"/>
    <p:sldId id="309" r:id="rId20"/>
    <p:sldId id="310" r:id="rId21"/>
    <p:sldId id="311" r:id="rId22"/>
    <p:sldId id="313" r:id="rId23"/>
    <p:sldId id="312" r:id="rId24"/>
    <p:sldId id="314" r:id="rId25"/>
    <p:sldId id="289" r:id="rId26"/>
    <p:sldId id="278" r:id="rId27"/>
    <p:sldId id="265" r:id="rId28"/>
    <p:sldId id="318" r:id="rId29"/>
    <p:sldId id="319" r:id="rId30"/>
    <p:sldId id="320" r:id="rId31"/>
    <p:sldId id="321" r:id="rId32"/>
    <p:sldId id="322" r:id="rId33"/>
    <p:sldId id="291" r:id="rId34"/>
    <p:sldId id="292" r:id="rId35"/>
    <p:sldId id="293" r:id="rId36"/>
    <p:sldId id="294" r:id="rId37"/>
    <p:sldId id="273" r:id="rId38"/>
  </p:sldIdLst>
  <p:sldSz cx="12192000" cy="6858000"/>
  <p:notesSz cx="6858000" cy="9144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p:restoredTop sz="94660"/>
  </p:normalViewPr>
  <p:slideViewPr>
    <p:cSldViewPr snapToGrid="0" showGuides="1">
      <p:cViewPr varScale="1">
        <p:scale>
          <a:sx n="74" d="100"/>
          <a:sy n="74" d="100"/>
        </p:scale>
        <p:origin x="4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s-BO"/>
              <a:t>PERSONAL DEL HOSPITAL DE LA MUJER</a:t>
            </a:r>
          </a:p>
        </c:rich>
      </c:tx>
      <c:layout>
        <c:manualLayout>
          <c:xMode val="edge"/>
          <c:yMode val="edge"/>
          <c:x val="0.1388311250180729"/>
          <c:y val="5.2201071812257034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s-BO"/>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1"/>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Pt>
            <c:idx val="4"/>
            <c:bubble3D val="0"/>
            <c:spPr>
              <a:solidFill>
                <a:schemeClr val="accent5"/>
              </a:solidFill>
              <a:ln>
                <a:noFill/>
              </a:ln>
              <a:effectLst>
                <a:outerShdw blurRad="254000" sx="102000" sy="102000" algn="ctr" rotWithShape="0">
                  <a:prstClr val="black">
                    <a:alpha val="20000"/>
                  </a:prstClr>
                </a:outerShdw>
              </a:effectLst>
              <a:sp3d/>
            </c:spPr>
          </c:dPt>
          <c:dPt>
            <c:idx val="5"/>
            <c:bubble3D val="0"/>
            <c:spPr>
              <a:solidFill>
                <a:schemeClr val="accent6"/>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s-BO"/>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Hoja1!$C$6:$C$11</c:f>
              <c:strCache>
                <c:ptCount val="6"/>
                <c:pt idx="0">
                  <c:v>PERSONAL CON ITEM MINISTERIO DE SALUD</c:v>
                </c:pt>
                <c:pt idx="1">
                  <c:v>ACEFALIAS</c:v>
                </c:pt>
                <c:pt idx="2">
                  <c:v>PERSONAL CON ITEM  SEDES T/C</c:v>
                </c:pt>
                <c:pt idx="3">
                  <c:v>PERSONAL CON ITEM  SEDES M/T</c:v>
                </c:pt>
                <c:pt idx="4">
                  <c:v>ACEFALIAS SEDES LA PAZ</c:v>
                </c:pt>
                <c:pt idx="5">
                  <c:v>TOTAL PERSONAL</c:v>
                </c:pt>
              </c:strCache>
            </c:strRef>
          </c:cat>
          <c:val>
            <c:numRef>
              <c:f>Hoja1!$D$6:$D$11</c:f>
              <c:numCache>
                <c:formatCode>General</c:formatCode>
                <c:ptCount val="6"/>
                <c:pt idx="0">
                  <c:v>188</c:v>
                </c:pt>
                <c:pt idx="1">
                  <c:v>9</c:v>
                </c:pt>
                <c:pt idx="2">
                  <c:v>214</c:v>
                </c:pt>
                <c:pt idx="3">
                  <c:v>11</c:v>
                </c:pt>
                <c:pt idx="4">
                  <c:v>10</c:v>
                </c:pt>
                <c:pt idx="5">
                  <c:v>432</c:v>
                </c:pt>
              </c:numCache>
            </c:numRef>
          </c:val>
        </c:ser>
        <c:dLbls>
          <c:dLblPos val="ctr"/>
          <c:showLegendKey val="0"/>
          <c:showVal val="1"/>
          <c:showCatName val="0"/>
          <c:showSerName val="0"/>
          <c:showPercent val="0"/>
          <c:showBubbleSize val="0"/>
          <c:showLeaderLines val="1"/>
        </c:dLbls>
      </c:pie3DChart>
      <c:spPr>
        <a:noFill/>
        <a:ln>
          <a:noFill/>
        </a:ln>
        <a:effectLst/>
      </c:spPr>
    </c:plotArea>
    <c:legend>
      <c:legendPos val="r"/>
      <c:legendEntry>
        <c:idx val="0"/>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s-BO"/>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B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4#1">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2">
  <dgm:title val=""/>
  <dgm:desc val=""/>
  <dgm:catLst>
    <dgm:cat type="accent6" pri="11400"/>
  </dgm:catLst>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0">
    <dgm:fillClrLst meth="cycle">
      <a:schemeClr val="accent6">
        <a:shade val="60000"/>
      </a:schemeClr>
    </dgm:fillClrLst>
    <dgm:linClrLst meth="repeat">
      <a:schemeClr val="lt1"/>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2">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A178EE0-A14F-4D67-AF75-3256708CDABA}" type="doc">
      <dgm:prSet loTypeId="urn:microsoft.com/office/officeart/2005/8/layout/vList2#1" loCatId="list" qsTypeId="urn:microsoft.com/office/officeart/2005/8/quickstyle/simple5#1" qsCatId="simple" csTypeId="urn:microsoft.com/office/officeart/2005/8/colors/accent6_4#1" csCatId="accent6" phldr="1"/>
      <dgm:spPr/>
      <dgm:t>
        <a:bodyPr/>
        <a:lstStyle/>
        <a:p>
          <a:endParaRPr lang="es-ES"/>
        </a:p>
      </dgm:t>
    </dgm:pt>
    <dgm:pt modelId="{8A8AA7B4-9D3A-400E-BF15-E381950F38C3}">
      <dgm:prSet custT="1">
        <dgm:style>
          <a:lnRef idx="1">
            <a:schemeClr val="accent1"/>
          </a:lnRef>
          <a:fillRef idx="3">
            <a:schemeClr val="accent1"/>
          </a:fillRef>
          <a:effectRef idx="2">
            <a:schemeClr val="accent1"/>
          </a:effectRef>
          <a:fontRef idx="minor">
            <a:schemeClr val="lt1"/>
          </a:fontRef>
        </dgm:style>
      </dgm:prSet>
      <dgm:spPr>
        <a:solidFill>
          <a:schemeClr val="accent2"/>
        </a:solidFill>
      </dgm:spPr>
      <dgm:t>
        <a:bodyPr/>
        <a:lstStyle/>
        <a:p>
          <a:pPr algn="ctr" rtl="0"/>
          <a:r>
            <a:rPr lang="es-ES" sz="2900" dirty="0" smtClean="0"/>
            <a:t>SERVICIOS OFERTADOS A LA MUJER - MADRE</a:t>
          </a:r>
          <a:endParaRPr lang="es-ES" sz="2900" b="1" dirty="0">
            <a:solidFill>
              <a:schemeClr val="tx1"/>
            </a:solidFill>
            <a:latin typeface="Arial Narrow" panose="020B0606020202030204" pitchFamily="34" charset="0"/>
          </a:endParaRPr>
        </a:p>
      </dgm:t>
    </dgm:pt>
    <dgm:pt modelId="{B7386B37-ECB4-4E2F-9654-612B52828EDA}" type="parTrans" cxnId="{15206A0C-8925-45C3-98FC-A45A098E0A47}">
      <dgm:prSet/>
      <dgm:spPr/>
      <dgm:t>
        <a:bodyPr/>
        <a:lstStyle/>
        <a:p>
          <a:endParaRPr lang="es-ES"/>
        </a:p>
      </dgm:t>
    </dgm:pt>
    <dgm:pt modelId="{0DB8998D-00CE-40EE-900E-EBE0E724CB37}" type="sibTrans" cxnId="{15206A0C-8925-45C3-98FC-A45A098E0A47}">
      <dgm:prSet/>
      <dgm:spPr/>
      <dgm:t>
        <a:bodyPr/>
        <a:lstStyle/>
        <a:p>
          <a:endParaRPr lang="es-ES"/>
        </a:p>
      </dgm:t>
    </dgm:pt>
    <dgm:pt modelId="{DD74EADC-6688-40E0-A564-0E5B00EC0D2E}" type="pres">
      <dgm:prSet presAssocID="{5A178EE0-A14F-4D67-AF75-3256708CDABA}" presName="linear" presStyleCnt="0">
        <dgm:presLayoutVars>
          <dgm:animLvl val="lvl"/>
          <dgm:resizeHandles val="exact"/>
        </dgm:presLayoutVars>
      </dgm:prSet>
      <dgm:spPr/>
      <dgm:t>
        <a:bodyPr/>
        <a:lstStyle/>
        <a:p>
          <a:endParaRPr lang="es-ES"/>
        </a:p>
      </dgm:t>
    </dgm:pt>
    <dgm:pt modelId="{A7C0B88A-F494-4FF0-A9DA-BD031A96C791}" type="pres">
      <dgm:prSet presAssocID="{8A8AA7B4-9D3A-400E-BF15-E381950F38C3}" presName="parentText" presStyleLbl="node1" presStyleIdx="0" presStyleCnt="1" custLinFactNeighborY="38097">
        <dgm:presLayoutVars>
          <dgm:chMax val="0"/>
          <dgm:bulletEnabled val="1"/>
        </dgm:presLayoutVars>
      </dgm:prSet>
      <dgm:spPr/>
      <dgm:t>
        <a:bodyPr/>
        <a:lstStyle/>
        <a:p>
          <a:endParaRPr lang="es-ES"/>
        </a:p>
      </dgm:t>
    </dgm:pt>
  </dgm:ptLst>
  <dgm:cxnLst>
    <dgm:cxn modelId="{15206A0C-8925-45C3-98FC-A45A098E0A47}" srcId="{5A178EE0-A14F-4D67-AF75-3256708CDABA}" destId="{8A8AA7B4-9D3A-400E-BF15-E381950F38C3}" srcOrd="0" destOrd="0" parTransId="{B7386B37-ECB4-4E2F-9654-612B52828EDA}" sibTransId="{0DB8998D-00CE-40EE-900E-EBE0E724CB37}"/>
    <dgm:cxn modelId="{4595A776-B77B-403D-918F-C55DC20C0C71}" type="presOf" srcId="{5A178EE0-A14F-4D67-AF75-3256708CDABA}" destId="{DD74EADC-6688-40E0-A564-0E5B00EC0D2E}" srcOrd="0" destOrd="0" presId="urn:microsoft.com/office/officeart/2005/8/layout/vList2#1"/>
    <dgm:cxn modelId="{F809289A-28A2-4339-80E5-77B1BFB3C5EC}" type="presOf" srcId="{8A8AA7B4-9D3A-400E-BF15-E381950F38C3}" destId="{A7C0B88A-F494-4FF0-A9DA-BD031A96C791}" srcOrd="0" destOrd="0" presId="urn:microsoft.com/office/officeart/2005/8/layout/vList2#1"/>
    <dgm:cxn modelId="{6BBF8F69-D273-454B-A159-DF79DFF584D1}" type="presParOf" srcId="{DD74EADC-6688-40E0-A564-0E5B00EC0D2E}" destId="{A7C0B88A-F494-4FF0-A9DA-BD031A96C791}" srcOrd="0"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178EE0-A14F-4D67-AF75-3256708CDABA}" type="doc">
      <dgm:prSet loTypeId="urn:microsoft.com/office/officeart/2005/8/layout/vList2#2" loCatId="list" qsTypeId="urn:microsoft.com/office/officeart/2005/8/quickstyle/simple5#2" qsCatId="simple" csTypeId="urn:microsoft.com/office/officeart/2005/8/colors/accent6_4#2" csCatId="accent6" phldr="1"/>
      <dgm:spPr/>
      <dgm:t>
        <a:bodyPr/>
        <a:lstStyle/>
        <a:p>
          <a:endParaRPr lang="es-ES"/>
        </a:p>
      </dgm:t>
    </dgm:pt>
    <dgm:pt modelId="{8A8AA7B4-9D3A-400E-BF15-E381950F38C3}">
      <dgm:prSet custT="1">
        <dgm:style>
          <a:lnRef idx="1">
            <a:schemeClr val="accent1"/>
          </a:lnRef>
          <a:fillRef idx="3">
            <a:schemeClr val="accent1"/>
          </a:fillRef>
          <a:effectRef idx="2">
            <a:schemeClr val="accent1"/>
          </a:effectRef>
          <a:fontRef idx="minor">
            <a:schemeClr val="lt1"/>
          </a:fontRef>
        </dgm:style>
      </dgm:prSet>
      <dgm:spPr>
        <a:solidFill>
          <a:schemeClr val="accent2"/>
        </a:solidFill>
      </dgm:spPr>
      <dgm:t>
        <a:bodyPr/>
        <a:lstStyle/>
        <a:p>
          <a:pPr algn="ctr" rtl="0"/>
          <a:r>
            <a:rPr lang="es-ES" sz="2900" b="1" dirty="0" smtClean="0">
              <a:solidFill>
                <a:schemeClr val="tx1"/>
              </a:solidFill>
              <a:latin typeface="Arial Narrow" panose="020B0606020202030204" pitchFamily="34" charset="0"/>
            </a:rPr>
            <a:t>ATENCION DE LA SALUD ESPECIALIZADA 3ER.NIVEL</a:t>
          </a:r>
          <a:endParaRPr lang="es-ES" sz="2900" b="1" dirty="0">
            <a:solidFill>
              <a:schemeClr val="tx1"/>
            </a:solidFill>
            <a:latin typeface="Arial Narrow" panose="020B0606020202030204" pitchFamily="34" charset="0"/>
          </a:endParaRPr>
        </a:p>
      </dgm:t>
    </dgm:pt>
    <dgm:pt modelId="{B7386B37-ECB4-4E2F-9654-612B52828EDA}" type="parTrans" cxnId="{15206A0C-8925-45C3-98FC-A45A098E0A47}">
      <dgm:prSet/>
      <dgm:spPr/>
      <dgm:t>
        <a:bodyPr/>
        <a:lstStyle/>
        <a:p>
          <a:endParaRPr lang="es-ES"/>
        </a:p>
      </dgm:t>
    </dgm:pt>
    <dgm:pt modelId="{0DB8998D-00CE-40EE-900E-EBE0E724CB37}" type="sibTrans" cxnId="{15206A0C-8925-45C3-98FC-A45A098E0A47}">
      <dgm:prSet/>
      <dgm:spPr/>
      <dgm:t>
        <a:bodyPr/>
        <a:lstStyle/>
        <a:p>
          <a:endParaRPr lang="es-ES"/>
        </a:p>
      </dgm:t>
    </dgm:pt>
    <dgm:pt modelId="{DD74EADC-6688-40E0-A564-0E5B00EC0D2E}" type="pres">
      <dgm:prSet presAssocID="{5A178EE0-A14F-4D67-AF75-3256708CDABA}" presName="linear" presStyleCnt="0">
        <dgm:presLayoutVars>
          <dgm:animLvl val="lvl"/>
          <dgm:resizeHandles val="exact"/>
        </dgm:presLayoutVars>
      </dgm:prSet>
      <dgm:spPr/>
      <dgm:t>
        <a:bodyPr/>
        <a:lstStyle/>
        <a:p>
          <a:endParaRPr lang="es-ES"/>
        </a:p>
      </dgm:t>
    </dgm:pt>
    <dgm:pt modelId="{A7C0B88A-F494-4FF0-A9DA-BD031A96C791}" type="pres">
      <dgm:prSet presAssocID="{8A8AA7B4-9D3A-400E-BF15-E381950F38C3}" presName="parentText" presStyleLbl="node1" presStyleIdx="0" presStyleCnt="1" custLinFactNeighborX="449" custLinFactNeighborY="-33113">
        <dgm:presLayoutVars>
          <dgm:chMax val="0"/>
          <dgm:bulletEnabled val="1"/>
        </dgm:presLayoutVars>
      </dgm:prSet>
      <dgm:spPr/>
      <dgm:t>
        <a:bodyPr/>
        <a:lstStyle/>
        <a:p>
          <a:endParaRPr lang="es-ES"/>
        </a:p>
      </dgm:t>
    </dgm:pt>
  </dgm:ptLst>
  <dgm:cxnLst>
    <dgm:cxn modelId="{E8064AF4-7A18-4DD9-AF8F-CE97989521D9}" type="presOf" srcId="{8A8AA7B4-9D3A-400E-BF15-E381950F38C3}" destId="{A7C0B88A-F494-4FF0-A9DA-BD031A96C791}" srcOrd="0" destOrd="0" presId="urn:microsoft.com/office/officeart/2005/8/layout/vList2#2"/>
    <dgm:cxn modelId="{284AE7A2-FE54-4492-9FC9-03D1BFE8E933}" type="presOf" srcId="{5A178EE0-A14F-4D67-AF75-3256708CDABA}" destId="{DD74EADC-6688-40E0-A564-0E5B00EC0D2E}" srcOrd="0" destOrd="0" presId="urn:microsoft.com/office/officeart/2005/8/layout/vList2#2"/>
    <dgm:cxn modelId="{15206A0C-8925-45C3-98FC-A45A098E0A47}" srcId="{5A178EE0-A14F-4D67-AF75-3256708CDABA}" destId="{8A8AA7B4-9D3A-400E-BF15-E381950F38C3}" srcOrd="0" destOrd="0" parTransId="{B7386B37-ECB4-4E2F-9654-612B52828EDA}" sibTransId="{0DB8998D-00CE-40EE-900E-EBE0E724CB37}"/>
    <dgm:cxn modelId="{6181AC6E-BB3A-431E-A804-0E0B81924B61}" type="presParOf" srcId="{DD74EADC-6688-40E0-A564-0E5B00EC0D2E}" destId="{A7C0B88A-F494-4FF0-A9DA-BD031A96C791}" srcOrd="0" destOrd="0" presId="urn:microsoft.com/office/officeart/2005/8/layout/vList2#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442EA2-39BA-4C9A-AD59-755D4917D532}" type="doc">
      <dgm:prSet loTypeId="urn:microsoft.com/office/officeart/2005/8/layout/list1#1" loCatId="list" qsTypeId="urn:microsoft.com/office/officeart/2005/8/quickstyle/simple1#1" qsCatId="simple" csTypeId="urn:microsoft.com/office/officeart/2005/8/colors/colorful3#1" csCatId="colorful" phldr="1"/>
      <dgm:spPr/>
      <dgm:t>
        <a:bodyPr rtlCol="0"/>
        <a:lstStyle/>
        <a:p>
          <a:pPr rtl="0"/>
          <a:endParaRPr lang="en-US"/>
        </a:p>
      </dgm:t>
    </dgm:pt>
    <dgm:pt modelId="{4DF9FE7B-F642-4898-A360-D4E3814E1A3D}">
      <dgm:prSet phldrT="[Text]"/>
      <dgm:spPr/>
      <dgm:t>
        <a:bodyPr rtlCol="0"/>
        <a:lstStyle/>
        <a:p>
          <a:pPr rtl="0"/>
          <a:r>
            <a:rPr lang="es-ES" noProof="0" dirty="0"/>
            <a:t>CONSULTA EXTERNA</a:t>
          </a:r>
        </a:p>
      </dgm:t>
    </dgm:pt>
    <dgm:pt modelId="{1C10F06D-860A-4604-A7AD-02E614FE3976}" type="parTrans" cxnId="{EBD8BE8D-6018-43E2-B081-034BB5656EB6}">
      <dgm:prSet/>
      <dgm:spPr/>
      <dgm:t>
        <a:bodyPr rtlCol="0"/>
        <a:lstStyle/>
        <a:p>
          <a:pPr rtl="0"/>
          <a:endParaRPr lang="en-US"/>
        </a:p>
      </dgm:t>
    </dgm:pt>
    <dgm:pt modelId="{43C18EFF-81FC-4D70-8C6B-E95FF3730413}" type="sibTrans" cxnId="{EBD8BE8D-6018-43E2-B081-034BB5656EB6}">
      <dgm:prSet/>
      <dgm:spPr/>
      <dgm:t>
        <a:bodyPr rtlCol="0"/>
        <a:lstStyle/>
        <a:p>
          <a:pPr rtl="0"/>
          <a:endParaRPr lang="en-US"/>
        </a:p>
      </dgm:t>
    </dgm:pt>
    <dgm:pt modelId="{EFF2750D-B4B3-474C-8B62-8B638DC31F7E}">
      <dgm:prSet phldrT="[Text]"/>
      <dgm:spPr/>
      <dgm:t>
        <a:bodyPr rtlCol="0"/>
        <a:lstStyle/>
        <a:p>
          <a:pPr rtl="0"/>
          <a:r>
            <a:rPr lang="es-ES" noProof="0" dirty="0"/>
            <a:t>Total de consultas externas nuevas :   5177 </a:t>
          </a:r>
        </a:p>
      </dgm:t>
    </dgm:pt>
    <dgm:pt modelId="{AEBC78E6-CDDC-4C8F-A157-3C51E907FACD}" type="parTrans" cxnId="{A058DDA2-48CA-4E5B-B389-F71A59C262B0}">
      <dgm:prSet/>
      <dgm:spPr/>
      <dgm:t>
        <a:bodyPr rtlCol="0"/>
        <a:lstStyle/>
        <a:p>
          <a:pPr rtl="0"/>
          <a:endParaRPr lang="en-US"/>
        </a:p>
      </dgm:t>
    </dgm:pt>
    <dgm:pt modelId="{75C067D7-FCD2-4969-8F27-4BBDA88E75ED}" type="sibTrans" cxnId="{A058DDA2-48CA-4E5B-B389-F71A59C262B0}">
      <dgm:prSet/>
      <dgm:spPr/>
      <dgm:t>
        <a:bodyPr rtlCol="0"/>
        <a:lstStyle/>
        <a:p>
          <a:pPr rtl="0"/>
          <a:endParaRPr lang="en-US"/>
        </a:p>
      </dgm:t>
    </dgm:pt>
    <dgm:pt modelId="{789CD6DB-3A68-4A41-90BD-4F0CBB3617D1}">
      <dgm:prSet phldrT="[Text]"/>
      <dgm:spPr/>
      <dgm:t>
        <a:bodyPr rtlCol="0"/>
        <a:lstStyle/>
        <a:p>
          <a:pPr rtl="0"/>
          <a:r>
            <a:rPr lang="es-ES" noProof="0" dirty="0"/>
            <a:t>Referencias recibidas :  4818</a:t>
          </a:r>
        </a:p>
      </dgm:t>
    </dgm:pt>
    <dgm:pt modelId="{C0BEB5FF-8DFB-40B9-A228-C0C6097DDDC4}" type="parTrans" cxnId="{62C10234-45D3-426A-8820-4C0D1D8CBA21}">
      <dgm:prSet/>
      <dgm:spPr/>
      <dgm:t>
        <a:bodyPr rtlCol="0"/>
        <a:lstStyle/>
        <a:p>
          <a:pPr rtl="0"/>
          <a:endParaRPr lang="en-US"/>
        </a:p>
      </dgm:t>
    </dgm:pt>
    <dgm:pt modelId="{1A702531-A59F-4EE2-8246-E2EB0955D8B1}" type="sibTrans" cxnId="{62C10234-45D3-426A-8820-4C0D1D8CBA21}">
      <dgm:prSet/>
      <dgm:spPr/>
      <dgm:t>
        <a:bodyPr rtlCol="0"/>
        <a:lstStyle/>
        <a:p>
          <a:pPr rtl="0"/>
          <a:endParaRPr lang="en-US"/>
        </a:p>
      </dgm:t>
    </dgm:pt>
    <dgm:pt modelId="{3929B1E1-4BC4-4C73-ABE8-27CEF96A3652}">
      <dgm:prSet phldrT="[Text]"/>
      <dgm:spPr/>
      <dgm:t>
        <a:bodyPr rtlCol="0"/>
        <a:lstStyle/>
        <a:p>
          <a:pPr rtl="0"/>
          <a:r>
            <a:rPr lang="es-ES" noProof="0" dirty="0"/>
            <a:t>EMERGENCIA</a:t>
          </a:r>
        </a:p>
      </dgm:t>
    </dgm:pt>
    <dgm:pt modelId="{F356CC76-9117-4B79-A270-BBBAFD3E9C79}" type="parTrans" cxnId="{1339090C-9A95-4C05-841C-FA3AF987601B}">
      <dgm:prSet/>
      <dgm:spPr/>
      <dgm:t>
        <a:bodyPr rtlCol="0"/>
        <a:lstStyle/>
        <a:p>
          <a:pPr rtl="0"/>
          <a:endParaRPr lang="en-US"/>
        </a:p>
      </dgm:t>
    </dgm:pt>
    <dgm:pt modelId="{19BA0C22-38BB-4E9F-89D5-0FF5FF9F12CE}" type="sibTrans" cxnId="{1339090C-9A95-4C05-841C-FA3AF987601B}">
      <dgm:prSet/>
      <dgm:spPr/>
      <dgm:t>
        <a:bodyPr rtlCol="0"/>
        <a:lstStyle/>
        <a:p>
          <a:pPr rtl="0"/>
          <a:endParaRPr lang="en-US"/>
        </a:p>
      </dgm:t>
    </dgm:pt>
    <dgm:pt modelId="{99E0600D-9954-43F4-8926-13B8777FAAA1}">
      <dgm:prSet phldrT="[Text]"/>
      <dgm:spPr/>
      <dgm:t>
        <a:bodyPr rtlCol="0"/>
        <a:lstStyle/>
        <a:p>
          <a:pPr rtl="0"/>
          <a:r>
            <a:rPr lang="es-ES" noProof="0" dirty="0"/>
            <a:t>Total de consulta emergencia :  5265</a:t>
          </a:r>
        </a:p>
      </dgm:t>
    </dgm:pt>
    <dgm:pt modelId="{BE23F476-2C5C-42ED-BF2B-CD5FC7ADDDF6}" type="parTrans" cxnId="{09FCCB9D-A30A-4326-970E-26252D39327F}">
      <dgm:prSet/>
      <dgm:spPr/>
      <dgm:t>
        <a:bodyPr rtlCol="0"/>
        <a:lstStyle/>
        <a:p>
          <a:pPr rtl="0"/>
          <a:endParaRPr lang="en-US"/>
        </a:p>
      </dgm:t>
    </dgm:pt>
    <dgm:pt modelId="{C44937DC-4907-4769-AA8B-1B3E7391D7B0}" type="sibTrans" cxnId="{09FCCB9D-A30A-4326-970E-26252D39327F}">
      <dgm:prSet/>
      <dgm:spPr/>
      <dgm:t>
        <a:bodyPr rtlCol="0"/>
        <a:lstStyle/>
        <a:p>
          <a:pPr rtl="0"/>
          <a:endParaRPr lang="en-US"/>
        </a:p>
      </dgm:t>
    </dgm:pt>
    <dgm:pt modelId="{0791135C-9DAB-47F6-BE9C-A3E56A2DDA50}">
      <dgm:prSet phldrT="[Text]"/>
      <dgm:spPr/>
      <dgm:t>
        <a:bodyPr rtlCol="0"/>
        <a:lstStyle/>
        <a:p>
          <a:pPr rtl="0"/>
          <a:r>
            <a:rPr lang="es-ES" noProof="0" dirty="0"/>
            <a:t>Referencias recibidas : 2177</a:t>
          </a:r>
        </a:p>
      </dgm:t>
    </dgm:pt>
    <dgm:pt modelId="{D6057E63-9793-4991-97C1-30FC405E95A5}" type="parTrans" cxnId="{B3B26E9A-58E5-497B-BD59-F5567958C609}">
      <dgm:prSet/>
      <dgm:spPr/>
      <dgm:t>
        <a:bodyPr rtlCol="0"/>
        <a:lstStyle/>
        <a:p>
          <a:pPr rtl="0"/>
          <a:endParaRPr lang="en-US"/>
        </a:p>
      </dgm:t>
    </dgm:pt>
    <dgm:pt modelId="{B670C2A7-83CB-4F4C-BC19-A3A7C066A822}" type="sibTrans" cxnId="{B3B26E9A-58E5-497B-BD59-F5567958C609}">
      <dgm:prSet/>
      <dgm:spPr/>
      <dgm:t>
        <a:bodyPr rtlCol="0"/>
        <a:lstStyle/>
        <a:p>
          <a:pPr rtl="0"/>
          <a:endParaRPr lang="en-US"/>
        </a:p>
      </dgm:t>
    </dgm:pt>
    <dgm:pt modelId="{60CDF8D0-D4FC-4467-A51E-79C5A58B0B2C}">
      <dgm:prSet phldrT="[Text]"/>
      <dgm:spPr>
        <a:solidFill>
          <a:srgbClr val="FFC000"/>
        </a:solidFill>
      </dgm:spPr>
      <dgm:t>
        <a:bodyPr rtlCol="0"/>
        <a:lstStyle/>
        <a:p>
          <a:pPr rtl="0"/>
          <a:r>
            <a:rPr lang="es-ES" b="1" noProof="0" dirty="0">
              <a:solidFill>
                <a:schemeClr val="tx1"/>
              </a:solidFill>
            </a:rPr>
            <a:t>TOTAL</a:t>
          </a:r>
        </a:p>
      </dgm:t>
    </dgm:pt>
    <dgm:pt modelId="{E12A269F-AB82-486A-9077-80F2BBBE48C2}" type="parTrans" cxnId="{2BA65DEC-E719-4ED3-8135-48349D42DD04}">
      <dgm:prSet/>
      <dgm:spPr/>
      <dgm:t>
        <a:bodyPr rtlCol="0"/>
        <a:lstStyle/>
        <a:p>
          <a:pPr rtl="0"/>
          <a:endParaRPr lang="en-US"/>
        </a:p>
      </dgm:t>
    </dgm:pt>
    <dgm:pt modelId="{3F7FD59D-A716-4310-A89A-AB6F740D9FFF}" type="sibTrans" cxnId="{2BA65DEC-E719-4ED3-8135-48349D42DD04}">
      <dgm:prSet/>
      <dgm:spPr/>
      <dgm:t>
        <a:bodyPr rtlCol="0"/>
        <a:lstStyle/>
        <a:p>
          <a:pPr rtl="0"/>
          <a:endParaRPr lang="en-US"/>
        </a:p>
      </dgm:t>
    </dgm:pt>
    <dgm:pt modelId="{50629C12-7464-4473-ADEF-1A284F8A9957}">
      <dgm:prSet phldrT="[Text]"/>
      <dgm:spPr/>
      <dgm:t>
        <a:bodyPr rtlCol="0"/>
        <a:lstStyle/>
        <a:p>
          <a:pPr rtl="0"/>
          <a:r>
            <a:rPr lang="es-ES" noProof="0" dirty="0"/>
            <a:t>Total consultas :  10442</a:t>
          </a:r>
        </a:p>
      </dgm:t>
    </dgm:pt>
    <dgm:pt modelId="{9D1CB46C-0CFA-4B27-9224-267431FBD094}" type="parTrans" cxnId="{1D32FCC9-657C-4348-9C0D-52115D559FEB}">
      <dgm:prSet/>
      <dgm:spPr/>
      <dgm:t>
        <a:bodyPr rtlCol="0"/>
        <a:lstStyle/>
        <a:p>
          <a:pPr rtl="0"/>
          <a:endParaRPr lang="en-US"/>
        </a:p>
      </dgm:t>
    </dgm:pt>
    <dgm:pt modelId="{4576BCC5-0598-4332-A2E7-87AC3ADD4EB8}" type="sibTrans" cxnId="{1D32FCC9-657C-4348-9C0D-52115D559FEB}">
      <dgm:prSet/>
      <dgm:spPr/>
      <dgm:t>
        <a:bodyPr rtlCol="0"/>
        <a:lstStyle/>
        <a:p>
          <a:pPr rtl="0"/>
          <a:endParaRPr lang="en-US"/>
        </a:p>
      </dgm:t>
    </dgm:pt>
    <dgm:pt modelId="{283DCEBF-B1D7-48C4-9CAC-C235805AA32B}">
      <dgm:prSet phldrT="[Text]"/>
      <dgm:spPr/>
      <dgm:t>
        <a:bodyPr rtlCol="0"/>
        <a:lstStyle/>
        <a:p>
          <a:pPr rtl="0"/>
          <a:r>
            <a:rPr lang="es-ES" noProof="0" dirty="0"/>
            <a:t>Total referencias recibidas :  6995</a:t>
          </a:r>
        </a:p>
      </dgm:t>
    </dgm:pt>
    <dgm:pt modelId="{7A17D7F3-3ACB-4A02-902D-F0CD378AF5E7}" type="parTrans" cxnId="{40D205AE-FEBD-4AAB-BC3E-0C0795FF72EE}">
      <dgm:prSet/>
      <dgm:spPr/>
      <dgm:t>
        <a:bodyPr/>
        <a:lstStyle/>
        <a:p>
          <a:endParaRPr lang="es-BO"/>
        </a:p>
      </dgm:t>
    </dgm:pt>
    <dgm:pt modelId="{27689171-61E3-4A0D-A5F5-31D110998722}" type="sibTrans" cxnId="{40D205AE-FEBD-4AAB-BC3E-0C0795FF72EE}">
      <dgm:prSet/>
      <dgm:spPr/>
      <dgm:t>
        <a:bodyPr/>
        <a:lstStyle/>
        <a:p>
          <a:endParaRPr lang="es-BO"/>
        </a:p>
      </dgm:t>
    </dgm:pt>
    <dgm:pt modelId="{E6A445EE-D086-4B01-B491-D67950A5A065}" type="pres">
      <dgm:prSet presAssocID="{3F442EA2-39BA-4C9A-AD59-755D4917D532}" presName="linear" presStyleCnt="0">
        <dgm:presLayoutVars>
          <dgm:dir/>
          <dgm:animLvl val="lvl"/>
          <dgm:resizeHandles val="exact"/>
        </dgm:presLayoutVars>
      </dgm:prSet>
      <dgm:spPr/>
      <dgm:t>
        <a:bodyPr/>
        <a:lstStyle/>
        <a:p>
          <a:endParaRPr lang="es-BO"/>
        </a:p>
      </dgm:t>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3"/>
      <dgm:spPr/>
      <dgm:t>
        <a:bodyPr/>
        <a:lstStyle/>
        <a:p>
          <a:endParaRPr lang="es-BO"/>
        </a:p>
      </dgm:t>
    </dgm:pt>
    <dgm:pt modelId="{674922F1-7266-4681-AD4F-1C618A5FFF23}" type="pres">
      <dgm:prSet presAssocID="{4DF9FE7B-F642-4898-A360-D4E3814E1A3D}" presName="parentText" presStyleLbl="node1" presStyleIdx="0" presStyleCnt="3">
        <dgm:presLayoutVars>
          <dgm:chMax val="0"/>
          <dgm:bulletEnabled val="1"/>
        </dgm:presLayoutVars>
      </dgm:prSet>
      <dgm:spPr/>
      <dgm:t>
        <a:bodyPr/>
        <a:lstStyle/>
        <a:p>
          <a:endParaRPr lang="es-BO"/>
        </a:p>
      </dgm:t>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3">
        <dgm:presLayoutVars>
          <dgm:bulletEnabled val="1"/>
        </dgm:presLayoutVars>
      </dgm:prSet>
      <dgm:spPr/>
      <dgm:t>
        <a:bodyPr/>
        <a:lstStyle/>
        <a:p>
          <a:endParaRPr lang="es-BO"/>
        </a:p>
      </dgm:t>
    </dgm:pt>
    <dgm:pt modelId="{E53EFB4E-D3DB-42E1-82AC-148F7D29254F}" type="pres">
      <dgm:prSet presAssocID="{43C18EFF-81FC-4D70-8C6B-E95FF3730413}" presName="spaceBetweenRectangles" presStyleCnt="0"/>
      <dgm:spPr/>
    </dgm:pt>
    <dgm:pt modelId="{07AC1C38-F728-4390-9C76-57A49ED97DBB}" type="pres">
      <dgm:prSet presAssocID="{3929B1E1-4BC4-4C73-ABE8-27CEF96A3652}" presName="parentLin" presStyleCnt="0"/>
      <dgm:spPr/>
    </dgm:pt>
    <dgm:pt modelId="{D0037F0D-DB9A-4BA4-97B4-D939B26E14DA}" type="pres">
      <dgm:prSet presAssocID="{3929B1E1-4BC4-4C73-ABE8-27CEF96A3652}" presName="parentLeftMargin" presStyleLbl="node1" presStyleIdx="0" presStyleCnt="3"/>
      <dgm:spPr/>
      <dgm:t>
        <a:bodyPr/>
        <a:lstStyle/>
        <a:p>
          <a:endParaRPr lang="es-BO"/>
        </a:p>
      </dgm:t>
    </dgm:pt>
    <dgm:pt modelId="{21EEBBE2-729F-4D85-8CAE-C2B30FF126D2}" type="pres">
      <dgm:prSet presAssocID="{3929B1E1-4BC4-4C73-ABE8-27CEF96A3652}" presName="parentText" presStyleLbl="node1" presStyleIdx="1" presStyleCnt="3">
        <dgm:presLayoutVars>
          <dgm:chMax val="0"/>
          <dgm:bulletEnabled val="1"/>
        </dgm:presLayoutVars>
      </dgm:prSet>
      <dgm:spPr/>
      <dgm:t>
        <a:bodyPr/>
        <a:lstStyle/>
        <a:p>
          <a:endParaRPr lang="es-BO"/>
        </a:p>
      </dgm:t>
    </dgm:pt>
    <dgm:pt modelId="{AACB3FAF-C320-430D-84D4-71BA6D1761D1}" type="pres">
      <dgm:prSet presAssocID="{3929B1E1-4BC4-4C73-ABE8-27CEF96A3652}" presName="negativeSpace" presStyleCnt="0"/>
      <dgm:spPr/>
    </dgm:pt>
    <dgm:pt modelId="{5282638F-EFF2-4770-BB1A-21455422E45D}" type="pres">
      <dgm:prSet presAssocID="{3929B1E1-4BC4-4C73-ABE8-27CEF96A3652}" presName="childText" presStyleLbl="conFgAcc1" presStyleIdx="1" presStyleCnt="3">
        <dgm:presLayoutVars>
          <dgm:bulletEnabled val="1"/>
        </dgm:presLayoutVars>
      </dgm:prSet>
      <dgm:spPr/>
      <dgm:t>
        <a:bodyPr/>
        <a:lstStyle/>
        <a:p>
          <a:endParaRPr lang="es-BO"/>
        </a:p>
      </dgm:t>
    </dgm:pt>
    <dgm:pt modelId="{8CE827AA-77D8-4146-A665-00110A17769E}" type="pres">
      <dgm:prSet presAssocID="{19BA0C22-38BB-4E9F-89D5-0FF5FF9F12CE}" presName="spaceBetweenRectangles" presStyleCnt="0"/>
      <dgm:spPr/>
    </dgm:pt>
    <dgm:pt modelId="{34C9EE47-81AF-461E-8292-AB107AA0D367}" type="pres">
      <dgm:prSet presAssocID="{60CDF8D0-D4FC-4467-A51E-79C5A58B0B2C}" presName="parentLin" presStyleCnt="0"/>
      <dgm:spPr/>
    </dgm:pt>
    <dgm:pt modelId="{864CB39B-29F9-473D-90E5-0686D86E278F}" type="pres">
      <dgm:prSet presAssocID="{60CDF8D0-D4FC-4467-A51E-79C5A58B0B2C}" presName="parentLeftMargin" presStyleLbl="node1" presStyleIdx="1" presStyleCnt="3"/>
      <dgm:spPr/>
      <dgm:t>
        <a:bodyPr/>
        <a:lstStyle/>
        <a:p>
          <a:endParaRPr lang="es-BO"/>
        </a:p>
      </dgm:t>
    </dgm:pt>
    <dgm:pt modelId="{5B203A22-00AF-46E7-9415-C6DAFD7E01CC}" type="pres">
      <dgm:prSet presAssocID="{60CDF8D0-D4FC-4467-A51E-79C5A58B0B2C}" presName="parentText" presStyleLbl="node1" presStyleIdx="2" presStyleCnt="3">
        <dgm:presLayoutVars>
          <dgm:chMax val="0"/>
          <dgm:bulletEnabled val="1"/>
        </dgm:presLayoutVars>
      </dgm:prSet>
      <dgm:spPr/>
      <dgm:t>
        <a:bodyPr/>
        <a:lstStyle/>
        <a:p>
          <a:endParaRPr lang="es-BO"/>
        </a:p>
      </dgm:t>
    </dgm:pt>
    <dgm:pt modelId="{DF9C1F84-81DE-4E5D-9537-C2D1A211B8B6}" type="pres">
      <dgm:prSet presAssocID="{60CDF8D0-D4FC-4467-A51E-79C5A58B0B2C}" presName="negativeSpace" presStyleCnt="0"/>
      <dgm:spPr/>
    </dgm:pt>
    <dgm:pt modelId="{964E6811-5072-4466-B721-689C35A65029}" type="pres">
      <dgm:prSet presAssocID="{60CDF8D0-D4FC-4467-A51E-79C5A58B0B2C}" presName="childText" presStyleLbl="conFgAcc1" presStyleIdx="2" presStyleCnt="3">
        <dgm:presLayoutVars>
          <dgm:bulletEnabled val="1"/>
        </dgm:presLayoutVars>
      </dgm:prSet>
      <dgm:spPr/>
      <dgm:t>
        <a:bodyPr/>
        <a:lstStyle/>
        <a:p>
          <a:endParaRPr lang="es-BO"/>
        </a:p>
      </dgm:t>
    </dgm:pt>
  </dgm:ptLst>
  <dgm:cxnLst>
    <dgm:cxn modelId="{9C9FC0B6-6045-4C14-A736-91C18BF1639D}" type="presOf" srcId="{3929B1E1-4BC4-4C73-ABE8-27CEF96A3652}" destId="{D0037F0D-DB9A-4BA4-97B4-D939B26E14DA}" srcOrd="0" destOrd="0" presId="urn:microsoft.com/office/officeart/2005/8/layout/list1#1"/>
    <dgm:cxn modelId="{F82021A4-C1FA-40BD-91E8-E4849FAC0215}" type="presOf" srcId="{0791135C-9DAB-47F6-BE9C-A3E56A2DDA50}" destId="{5282638F-EFF2-4770-BB1A-21455422E45D}" srcOrd="0" destOrd="1" presId="urn:microsoft.com/office/officeart/2005/8/layout/list1#1"/>
    <dgm:cxn modelId="{732900F6-BEC8-4783-9DFB-5F7EC25CD568}" type="presOf" srcId="{50629C12-7464-4473-ADEF-1A284F8A9957}" destId="{964E6811-5072-4466-B721-689C35A65029}" srcOrd="0" destOrd="0" presId="urn:microsoft.com/office/officeart/2005/8/layout/list1#1"/>
    <dgm:cxn modelId="{BD6610C4-2FA9-4DD2-B813-78EED083125E}" type="presOf" srcId="{99E0600D-9954-43F4-8926-13B8777FAAA1}" destId="{5282638F-EFF2-4770-BB1A-21455422E45D}" srcOrd="0" destOrd="0" presId="urn:microsoft.com/office/officeart/2005/8/layout/list1#1"/>
    <dgm:cxn modelId="{1D32FCC9-657C-4348-9C0D-52115D559FEB}" srcId="{60CDF8D0-D4FC-4467-A51E-79C5A58B0B2C}" destId="{50629C12-7464-4473-ADEF-1A284F8A9957}" srcOrd="0" destOrd="0" parTransId="{9D1CB46C-0CFA-4B27-9224-267431FBD094}" sibTransId="{4576BCC5-0598-4332-A2E7-87AC3ADD4EB8}"/>
    <dgm:cxn modelId="{2656CBF8-8A3E-49B2-9D7A-C7C37A39882E}" type="presOf" srcId="{4DF9FE7B-F642-4898-A360-D4E3814E1A3D}" destId="{674922F1-7266-4681-AD4F-1C618A5FFF23}" srcOrd="1" destOrd="0" presId="urn:microsoft.com/office/officeart/2005/8/layout/list1#1"/>
    <dgm:cxn modelId="{F3799FC7-CEEF-4853-B573-81DF693095FB}" type="presOf" srcId="{3F442EA2-39BA-4C9A-AD59-755D4917D532}" destId="{E6A445EE-D086-4B01-B491-D67950A5A065}" srcOrd="0" destOrd="0" presId="urn:microsoft.com/office/officeart/2005/8/layout/list1#1"/>
    <dgm:cxn modelId="{67A31107-F8E3-403A-8F25-B46C361CE8D1}" type="presOf" srcId="{3929B1E1-4BC4-4C73-ABE8-27CEF96A3652}" destId="{21EEBBE2-729F-4D85-8CAE-C2B30FF126D2}" srcOrd="1" destOrd="0" presId="urn:microsoft.com/office/officeart/2005/8/layout/list1#1"/>
    <dgm:cxn modelId="{877DEA4C-F345-4D04-9630-4C3067E12958}" type="presOf" srcId="{789CD6DB-3A68-4A41-90BD-4F0CBB3617D1}" destId="{80259B02-529C-422B-91BE-D70198BA9F6C}" srcOrd="0" destOrd="1" presId="urn:microsoft.com/office/officeart/2005/8/layout/list1#1"/>
    <dgm:cxn modelId="{D24343E8-3806-4DA4-98DF-5BF6AC778C84}" type="presOf" srcId="{4DF9FE7B-F642-4898-A360-D4E3814E1A3D}" destId="{7E290D25-335D-4339-A8E8-B036E46B5EB5}" srcOrd="0" destOrd="0" presId="urn:microsoft.com/office/officeart/2005/8/layout/list1#1"/>
    <dgm:cxn modelId="{C3C0CFEC-9FAC-4D83-9C04-D61A9B4BD593}" type="presOf" srcId="{60CDF8D0-D4FC-4467-A51E-79C5A58B0B2C}" destId="{864CB39B-29F9-473D-90E5-0686D86E278F}" srcOrd="0" destOrd="0" presId="urn:microsoft.com/office/officeart/2005/8/layout/list1#1"/>
    <dgm:cxn modelId="{40D205AE-FEBD-4AAB-BC3E-0C0795FF72EE}" srcId="{60CDF8D0-D4FC-4467-A51E-79C5A58B0B2C}" destId="{283DCEBF-B1D7-48C4-9CAC-C235805AA32B}" srcOrd="1" destOrd="0" parTransId="{7A17D7F3-3ACB-4A02-902D-F0CD378AF5E7}" sibTransId="{27689171-61E3-4A0D-A5F5-31D110998722}"/>
    <dgm:cxn modelId="{F8184BD4-BA3D-4FBE-ABC7-9BCE0F4EC238}" type="presOf" srcId="{EFF2750D-B4B3-474C-8B62-8B638DC31F7E}" destId="{80259B02-529C-422B-91BE-D70198BA9F6C}" srcOrd="0" destOrd="0" presId="urn:microsoft.com/office/officeart/2005/8/layout/list1#1"/>
    <dgm:cxn modelId="{2BA65DEC-E719-4ED3-8135-48349D42DD04}" srcId="{3F442EA2-39BA-4C9A-AD59-755D4917D532}" destId="{60CDF8D0-D4FC-4467-A51E-79C5A58B0B2C}" srcOrd="2" destOrd="0" parTransId="{E12A269F-AB82-486A-9077-80F2BBBE48C2}" sibTransId="{3F7FD59D-A716-4310-A89A-AB6F740D9FFF}"/>
    <dgm:cxn modelId="{1339090C-9A95-4C05-841C-FA3AF987601B}" srcId="{3F442EA2-39BA-4C9A-AD59-755D4917D532}" destId="{3929B1E1-4BC4-4C73-ABE8-27CEF96A3652}" srcOrd="1" destOrd="0" parTransId="{F356CC76-9117-4B79-A270-BBBAFD3E9C79}" sibTransId="{19BA0C22-38BB-4E9F-89D5-0FF5FF9F12CE}"/>
    <dgm:cxn modelId="{7F0FBA6C-C1FA-449F-89CC-9271FB094FCF}" type="presOf" srcId="{283DCEBF-B1D7-48C4-9CAC-C235805AA32B}" destId="{964E6811-5072-4466-B721-689C35A65029}" srcOrd="0" destOrd="1" presId="urn:microsoft.com/office/officeart/2005/8/layout/list1#1"/>
    <dgm:cxn modelId="{B3B26E9A-58E5-497B-BD59-F5567958C609}" srcId="{3929B1E1-4BC4-4C73-ABE8-27CEF96A3652}" destId="{0791135C-9DAB-47F6-BE9C-A3E56A2DDA50}" srcOrd="1" destOrd="0" parTransId="{D6057E63-9793-4991-97C1-30FC405E95A5}" sibTransId="{B670C2A7-83CB-4F4C-BC19-A3A7C066A822}"/>
    <dgm:cxn modelId="{0C1F6B85-6E0E-4B23-A49C-E9F9EE1AA3C1}" type="presOf" srcId="{60CDF8D0-D4FC-4467-A51E-79C5A58B0B2C}" destId="{5B203A22-00AF-46E7-9415-C6DAFD7E01CC}" srcOrd="1" destOrd="0" presId="urn:microsoft.com/office/officeart/2005/8/layout/list1#1"/>
    <dgm:cxn modelId="{EBD8BE8D-6018-43E2-B081-034BB5656EB6}" srcId="{3F442EA2-39BA-4C9A-AD59-755D4917D532}" destId="{4DF9FE7B-F642-4898-A360-D4E3814E1A3D}" srcOrd="0" destOrd="0" parTransId="{1C10F06D-860A-4604-A7AD-02E614FE3976}" sibTransId="{43C18EFF-81FC-4D70-8C6B-E95FF3730413}"/>
    <dgm:cxn modelId="{62C10234-45D3-426A-8820-4C0D1D8CBA21}" srcId="{4DF9FE7B-F642-4898-A360-D4E3814E1A3D}" destId="{789CD6DB-3A68-4A41-90BD-4F0CBB3617D1}" srcOrd="1" destOrd="0" parTransId="{C0BEB5FF-8DFB-40B9-A228-C0C6097DDDC4}" sibTransId="{1A702531-A59F-4EE2-8246-E2EB0955D8B1}"/>
    <dgm:cxn modelId="{A058DDA2-48CA-4E5B-B389-F71A59C262B0}" srcId="{4DF9FE7B-F642-4898-A360-D4E3814E1A3D}" destId="{EFF2750D-B4B3-474C-8B62-8B638DC31F7E}" srcOrd="0" destOrd="0" parTransId="{AEBC78E6-CDDC-4C8F-A157-3C51E907FACD}" sibTransId="{75C067D7-FCD2-4969-8F27-4BBDA88E75ED}"/>
    <dgm:cxn modelId="{09FCCB9D-A30A-4326-970E-26252D39327F}" srcId="{3929B1E1-4BC4-4C73-ABE8-27CEF96A3652}" destId="{99E0600D-9954-43F4-8926-13B8777FAAA1}" srcOrd="0" destOrd="0" parTransId="{BE23F476-2C5C-42ED-BF2B-CD5FC7ADDDF6}" sibTransId="{C44937DC-4907-4769-AA8B-1B3E7391D7B0}"/>
    <dgm:cxn modelId="{1BF77B57-16B8-423E-A8D2-160C0F766006}" type="presParOf" srcId="{E6A445EE-D086-4B01-B491-D67950A5A065}" destId="{6D3A9625-D3EB-4CA1-AB05-34452283708A}" srcOrd="0" destOrd="0" presId="urn:microsoft.com/office/officeart/2005/8/layout/list1#1"/>
    <dgm:cxn modelId="{7042638A-9818-4178-AA22-C7E9E0FF5D39}" type="presParOf" srcId="{6D3A9625-D3EB-4CA1-AB05-34452283708A}" destId="{7E290D25-335D-4339-A8E8-B036E46B5EB5}" srcOrd="0" destOrd="0" presId="urn:microsoft.com/office/officeart/2005/8/layout/list1#1"/>
    <dgm:cxn modelId="{264AC072-C6A0-4AE1-9F72-2A2ABAD8E6ED}" type="presParOf" srcId="{6D3A9625-D3EB-4CA1-AB05-34452283708A}" destId="{674922F1-7266-4681-AD4F-1C618A5FFF23}" srcOrd="1" destOrd="0" presId="urn:microsoft.com/office/officeart/2005/8/layout/list1#1"/>
    <dgm:cxn modelId="{9BFA613E-8EC9-4991-BA8B-58AC8804976B}" type="presParOf" srcId="{E6A445EE-D086-4B01-B491-D67950A5A065}" destId="{96C29850-0672-4B77-B5DE-2E1563038631}" srcOrd="1" destOrd="0" presId="urn:microsoft.com/office/officeart/2005/8/layout/list1#1"/>
    <dgm:cxn modelId="{55EC2201-7786-45E4-8F29-E9124CAB8475}" type="presParOf" srcId="{E6A445EE-D086-4B01-B491-D67950A5A065}" destId="{80259B02-529C-422B-91BE-D70198BA9F6C}" srcOrd="2" destOrd="0" presId="urn:microsoft.com/office/officeart/2005/8/layout/list1#1"/>
    <dgm:cxn modelId="{63B4047C-B3F0-484C-BA0B-90625BE62C61}" type="presParOf" srcId="{E6A445EE-D086-4B01-B491-D67950A5A065}" destId="{E53EFB4E-D3DB-42E1-82AC-148F7D29254F}" srcOrd="3" destOrd="0" presId="urn:microsoft.com/office/officeart/2005/8/layout/list1#1"/>
    <dgm:cxn modelId="{8E50F837-C5D7-42AC-A103-4A4D735AB2F1}" type="presParOf" srcId="{E6A445EE-D086-4B01-B491-D67950A5A065}" destId="{07AC1C38-F728-4390-9C76-57A49ED97DBB}" srcOrd="4" destOrd="0" presId="urn:microsoft.com/office/officeart/2005/8/layout/list1#1"/>
    <dgm:cxn modelId="{1B81E426-91F1-4A12-BDEE-8E587A0A2C08}" type="presParOf" srcId="{07AC1C38-F728-4390-9C76-57A49ED97DBB}" destId="{D0037F0D-DB9A-4BA4-97B4-D939B26E14DA}" srcOrd="0" destOrd="0" presId="urn:microsoft.com/office/officeart/2005/8/layout/list1#1"/>
    <dgm:cxn modelId="{2C980031-5720-4681-8CC4-B87B23D35652}" type="presParOf" srcId="{07AC1C38-F728-4390-9C76-57A49ED97DBB}" destId="{21EEBBE2-729F-4D85-8CAE-C2B30FF126D2}" srcOrd="1" destOrd="0" presId="urn:microsoft.com/office/officeart/2005/8/layout/list1#1"/>
    <dgm:cxn modelId="{09AB1059-A2AF-4D23-B873-53F1263EDD57}" type="presParOf" srcId="{E6A445EE-D086-4B01-B491-D67950A5A065}" destId="{AACB3FAF-C320-430D-84D4-71BA6D1761D1}" srcOrd="5" destOrd="0" presId="urn:microsoft.com/office/officeart/2005/8/layout/list1#1"/>
    <dgm:cxn modelId="{490E3C52-BDE1-4E09-8E60-1DC4E96C1591}" type="presParOf" srcId="{E6A445EE-D086-4B01-B491-D67950A5A065}" destId="{5282638F-EFF2-4770-BB1A-21455422E45D}" srcOrd="6" destOrd="0" presId="urn:microsoft.com/office/officeart/2005/8/layout/list1#1"/>
    <dgm:cxn modelId="{B379FC90-2092-4032-9F05-A997CAF67043}" type="presParOf" srcId="{E6A445EE-D086-4B01-B491-D67950A5A065}" destId="{8CE827AA-77D8-4146-A665-00110A17769E}" srcOrd="7" destOrd="0" presId="urn:microsoft.com/office/officeart/2005/8/layout/list1#1"/>
    <dgm:cxn modelId="{08B77990-8B88-40F7-BDD5-454C4E8237D0}" type="presParOf" srcId="{E6A445EE-D086-4B01-B491-D67950A5A065}" destId="{34C9EE47-81AF-461E-8292-AB107AA0D367}" srcOrd="8" destOrd="0" presId="urn:microsoft.com/office/officeart/2005/8/layout/list1#1"/>
    <dgm:cxn modelId="{915DC27B-A829-4A07-9FF8-303EA3C3CC11}" type="presParOf" srcId="{34C9EE47-81AF-461E-8292-AB107AA0D367}" destId="{864CB39B-29F9-473D-90E5-0686D86E278F}" srcOrd="0" destOrd="0" presId="urn:microsoft.com/office/officeart/2005/8/layout/list1#1"/>
    <dgm:cxn modelId="{0F319707-F38E-4F92-B563-D138CA4055A2}" type="presParOf" srcId="{34C9EE47-81AF-461E-8292-AB107AA0D367}" destId="{5B203A22-00AF-46E7-9415-C6DAFD7E01CC}" srcOrd="1" destOrd="0" presId="urn:microsoft.com/office/officeart/2005/8/layout/list1#1"/>
    <dgm:cxn modelId="{5EC66664-E0E5-487F-8EEB-9FC518E4A30D}" type="presParOf" srcId="{E6A445EE-D086-4B01-B491-D67950A5A065}" destId="{DF9C1F84-81DE-4E5D-9537-C2D1A211B8B6}" srcOrd="9" destOrd="0" presId="urn:microsoft.com/office/officeart/2005/8/layout/list1#1"/>
    <dgm:cxn modelId="{0BC2384F-FF5E-4BC0-B217-0EC4ECF90D55}" type="presParOf" srcId="{E6A445EE-D086-4B01-B491-D67950A5A065}" destId="{964E6811-5072-4466-B721-689C35A65029}" srcOrd="10"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442EA2-39BA-4C9A-AD59-755D4917D532}" type="doc">
      <dgm:prSet loTypeId="urn:microsoft.com/office/officeart/2005/8/layout/list1#2" loCatId="list" qsTypeId="urn:microsoft.com/office/officeart/2005/8/quickstyle/simple1#2" qsCatId="simple" csTypeId="urn:microsoft.com/office/officeart/2005/8/colors/colorful3#2" csCatId="colorful" phldr="1"/>
      <dgm:spPr/>
      <dgm:t>
        <a:bodyPr rtlCol="0"/>
        <a:lstStyle/>
        <a:p>
          <a:pPr rtl="0"/>
          <a:endParaRPr lang="en-US"/>
        </a:p>
      </dgm:t>
    </dgm:pt>
    <dgm:pt modelId="{4DF9FE7B-F642-4898-A360-D4E3814E1A3D}">
      <dgm:prSet phldrT="[Text]" custT="1"/>
      <dgm:spPr/>
      <dgm:t>
        <a:bodyPr rtlCol="0"/>
        <a:lstStyle/>
        <a:p>
          <a:pPr rtl="0"/>
          <a:r>
            <a:rPr lang="es-ES" sz="2400" noProof="0" dirty="0"/>
            <a:t>CONSULTA EXTERNA Y EMERGENCIA</a:t>
          </a:r>
        </a:p>
      </dgm:t>
    </dgm:pt>
    <dgm:pt modelId="{1C10F06D-860A-4604-A7AD-02E614FE3976}" type="parTrans" cxnId="{EBD8BE8D-6018-43E2-B081-034BB5656EB6}">
      <dgm:prSet/>
      <dgm:spPr/>
      <dgm:t>
        <a:bodyPr rtlCol="0"/>
        <a:lstStyle/>
        <a:p>
          <a:pPr rtl="0"/>
          <a:endParaRPr lang="en-US"/>
        </a:p>
      </dgm:t>
    </dgm:pt>
    <dgm:pt modelId="{43C18EFF-81FC-4D70-8C6B-E95FF3730413}" type="sibTrans" cxnId="{EBD8BE8D-6018-43E2-B081-034BB5656EB6}">
      <dgm:prSet/>
      <dgm:spPr/>
      <dgm:t>
        <a:bodyPr rtlCol="0"/>
        <a:lstStyle/>
        <a:p>
          <a:pPr rtl="0"/>
          <a:endParaRPr lang="en-US"/>
        </a:p>
      </dgm:t>
    </dgm:pt>
    <dgm:pt modelId="{EFF2750D-B4B3-474C-8B62-8B638DC31F7E}">
      <dgm:prSet phldrT="[Text]" custT="1"/>
      <dgm:spPr/>
      <dgm:t>
        <a:bodyPr rtlCol="0"/>
        <a:lstStyle/>
        <a:p>
          <a:pPr rtl="0"/>
          <a:r>
            <a:rPr lang="es-ES" sz="2200" noProof="0" dirty="0"/>
            <a:t>Total de consultas :  10442 </a:t>
          </a:r>
          <a:r>
            <a:rPr lang="es-ES" sz="1400" noProof="0" dirty="0"/>
            <a:t>(nuevas + emergencia)</a:t>
          </a:r>
        </a:p>
      </dgm:t>
    </dgm:pt>
    <dgm:pt modelId="{AEBC78E6-CDDC-4C8F-A157-3C51E907FACD}" type="parTrans" cxnId="{A058DDA2-48CA-4E5B-B389-F71A59C262B0}">
      <dgm:prSet/>
      <dgm:spPr/>
      <dgm:t>
        <a:bodyPr rtlCol="0"/>
        <a:lstStyle/>
        <a:p>
          <a:pPr rtl="0"/>
          <a:endParaRPr lang="en-US"/>
        </a:p>
      </dgm:t>
    </dgm:pt>
    <dgm:pt modelId="{75C067D7-FCD2-4969-8F27-4BBDA88E75ED}" type="sibTrans" cxnId="{A058DDA2-48CA-4E5B-B389-F71A59C262B0}">
      <dgm:prSet/>
      <dgm:spPr/>
      <dgm:t>
        <a:bodyPr rtlCol="0"/>
        <a:lstStyle/>
        <a:p>
          <a:pPr rtl="0"/>
          <a:endParaRPr lang="en-US"/>
        </a:p>
      </dgm:t>
    </dgm:pt>
    <dgm:pt modelId="{789CD6DB-3A68-4A41-90BD-4F0CBB3617D1}">
      <dgm:prSet phldrT="[Text]"/>
      <dgm:spPr/>
      <dgm:t>
        <a:bodyPr rtlCol="0"/>
        <a:lstStyle/>
        <a:p>
          <a:pPr rtl="0"/>
          <a:r>
            <a:rPr lang="es-ES" sz="2200" noProof="0" dirty="0"/>
            <a:t>Contra referidas :  48</a:t>
          </a:r>
        </a:p>
      </dgm:t>
    </dgm:pt>
    <dgm:pt modelId="{C0BEB5FF-8DFB-40B9-A228-C0C6097DDDC4}" type="parTrans" cxnId="{62C10234-45D3-426A-8820-4C0D1D8CBA21}">
      <dgm:prSet/>
      <dgm:spPr/>
      <dgm:t>
        <a:bodyPr rtlCol="0"/>
        <a:lstStyle/>
        <a:p>
          <a:pPr rtl="0"/>
          <a:endParaRPr lang="en-US"/>
        </a:p>
      </dgm:t>
    </dgm:pt>
    <dgm:pt modelId="{1A702531-A59F-4EE2-8246-E2EB0955D8B1}" type="sibTrans" cxnId="{62C10234-45D3-426A-8820-4C0D1D8CBA21}">
      <dgm:prSet/>
      <dgm:spPr/>
      <dgm:t>
        <a:bodyPr rtlCol="0"/>
        <a:lstStyle/>
        <a:p>
          <a:pPr rtl="0"/>
          <a:endParaRPr lang="en-US"/>
        </a:p>
      </dgm:t>
    </dgm:pt>
    <dgm:pt modelId="{3929B1E1-4BC4-4C73-ABE8-27CEF96A3652}">
      <dgm:prSet phldrT="[Text]"/>
      <dgm:spPr/>
      <dgm:t>
        <a:bodyPr rtlCol="0"/>
        <a:lstStyle/>
        <a:p>
          <a:pPr rtl="0"/>
          <a:r>
            <a:rPr lang="es-ES" noProof="0" dirty="0"/>
            <a:t>HOSPITALIZACIÓN</a:t>
          </a:r>
        </a:p>
      </dgm:t>
    </dgm:pt>
    <dgm:pt modelId="{F356CC76-9117-4B79-A270-BBBAFD3E9C79}" type="parTrans" cxnId="{1339090C-9A95-4C05-841C-FA3AF987601B}">
      <dgm:prSet/>
      <dgm:spPr/>
      <dgm:t>
        <a:bodyPr rtlCol="0"/>
        <a:lstStyle/>
        <a:p>
          <a:pPr rtl="0"/>
          <a:endParaRPr lang="en-US"/>
        </a:p>
      </dgm:t>
    </dgm:pt>
    <dgm:pt modelId="{19BA0C22-38BB-4E9F-89D5-0FF5FF9F12CE}" type="sibTrans" cxnId="{1339090C-9A95-4C05-841C-FA3AF987601B}">
      <dgm:prSet/>
      <dgm:spPr/>
      <dgm:t>
        <a:bodyPr rtlCol="0"/>
        <a:lstStyle/>
        <a:p>
          <a:pPr rtl="0"/>
          <a:endParaRPr lang="en-US"/>
        </a:p>
      </dgm:t>
    </dgm:pt>
    <dgm:pt modelId="{99E0600D-9954-43F4-8926-13B8777FAAA1}">
      <dgm:prSet phldrT="[Text]" custT="1"/>
      <dgm:spPr/>
      <dgm:t>
        <a:bodyPr rtlCol="0"/>
        <a:lstStyle/>
        <a:p>
          <a:pPr rtl="0"/>
          <a:r>
            <a:rPr lang="es-ES" sz="2200" noProof="0" dirty="0"/>
            <a:t>Total pacientes Hospitalizadas :  5428</a:t>
          </a:r>
        </a:p>
      </dgm:t>
    </dgm:pt>
    <dgm:pt modelId="{BE23F476-2C5C-42ED-BF2B-CD5FC7ADDDF6}" type="parTrans" cxnId="{09FCCB9D-A30A-4326-970E-26252D39327F}">
      <dgm:prSet/>
      <dgm:spPr/>
      <dgm:t>
        <a:bodyPr rtlCol="0"/>
        <a:lstStyle/>
        <a:p>
          <a:pPr rtl="0"/>
          <a:endParaRPr lang="en-US"/>
        </a:p>
      </dgm:t>
    </dgm:pt>
    <dgm:pt modelId="{C44937DC-4907-4769-AA8B-1B3E7391D7B0}" type="sibTrans" cxnId="{09FCCB9D-A30A-4326-970E-26252D39327F}">
      <dgm:prSet/>
      <dgm:spPr/>
      <dgm:t>
        <a:bodyPr rtlCol="0"/>
        <a:lstStyle/>
        <a:p>
          <a:pPr rtl="0"/>
          <a:endParaRPr lang="en-US"/>
        </a:p>
      </dgm:t>
    </dgm:pt>
    <dgm:pt modelId="{0791135C-9DAB-47F6-BE9C-A3E56A2DDA50}">
      <dgm:prSet phldrT="[Text]" custT="1"/>
      <dgm:spPr/>
      <dgm:t>
        <a:bodyPr rtlCol="0"/>
        <a:lstStyle/>
        <a:p>
          <a:pPr rtl="0"/>
          <a:r>
            <a:rPr lang="es-ES" sz="2200" noProof="0" dirty="0"/>
            <a:t>Contra referidas :  4397</a:t>
          </a:r>
        </a:p>
      </dgm:t>
    </dgm:pt>
    <dgm:pt modelId="{D6057E63-9793-4991-97C1-30FC405E95A5}" type="parTrans" cxnId="{B3B26E9A-58E5-497B-BD59-F5567958C609}">
      <dgm:prSet/>
      <dgm:spPr/>
      <dgm:t>
        <a:bodyPr rtlCol="0"/>
        <a:lstStyle/>
        <a:p>
          <a:pPr rtl="0"/>
          <a:endParaRPr lang="en-US"/>
        </a:p>
      </dgm:t>
    </dgm:pt>
    <dgm:pt modelId="{B670C2A7-83CB-4F4C-BC19-A3A7C066A822}" type="sibTrans" cxnId="{B3B26E9A-58E5-497B-BD59-F5567958C609}">
      <dgm:prSet/>
      <dgm:spPr/>
      <dgm:t>
        <a:bodyPr rtlCol="0"/>
        <a:lstStyle/>
        <a:p>
          <a:pPr rtl="0"/>
          <a:endParaRPr lang="en-US"/>
        </a:p>
      </dgm:t>
    </dgm:pt>
    <dgm:pt modelId="{E6A445EE-D086-4B01-B491-D67950A5A065}" type="pres">
      <dgm:prSet presAssocID="{3F442EA2-39BA-4C9A-AD59-755D4917D532}" presName="linear" presStyleCnt="0">
        <dgm:presLayoutVars>
          <dgm:dir/>
          <dgm:animLvl val="lvl"/>
          <dgm:resizeHandles val="exact"/>
        </dgm:presLayoutVars>
      </dgm:prSet>
      <dgm:spPr/>
      <dgm:t>
        <a:bodyPr/>
        <a:lstStyle/>
        <a:p>
          <a:endParaRPr lang="es-BO"/>
        </a:p>
      </dgm:t>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2"/>
      <dgm:spPr/>
      <dgm:t>
        <a:bodyPr/>
        <a:lstStyle/>
        <a:p>
          <a:endParaRPr lang="es-BO"/>
        </a:p>
      </dgm:t>
    </dgm:pt>
    <dgm:pt modelId="{674922F1-7266-4681-AD4F-1C618A5FFF23}" type="pres">
      <dgm:prSet presAssocID="{4DF9FE7B-F642-4898-A360-D4E3814E1A3D}" presName="parentText" presStyleLbl="node1" presStyleIdx="0" presStyleCnt="2">
        <dgm:presLayoutVars>
          <dgm:chMax val="0"/>
          <dgm:bulletEnabled val="1"/>
        </dgm:presLayoutVars>
      </dgm:prSet>
      <dgm:spPr/>
      <dgm:t>
        <a:bodyPr/>
        <a:lstStyle/>
        <a:p>
          <a:endParaRPr lang="es-BO"/>
        </a:p>
      </dgm:t>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2">
        <dgm:presLayoutVars>
          <dgm:bulletEnabled val="1"/>
        </dgm:presLayoutVars>
      </dgm:prSet>
      <dgm:spPr/>
      <dgm:t>
        <a:bodyPr/>
        <a:lstStyle/>
        <a:p>
          <a:endParaRPr lang="es-BO"/>
        </a:p>
      </dgm:t>
    </dgm:pt>
    <dgm:pt modelId="{E53EFB4E-D3DB-42E1-82AC-148F7D29254F}" type="pres">
      <dgm:prSet presAssocID="{43C18EFF-81FC-4D70-8C6B-E95FF3730413}" presName="spaceBetweenRectangles" presStyleCnt="0"/>
      <dgm:spPr/>
    </dgm:pt>
    <dgm:pt modelId="{07AC1C38-F728-4390-9C76-57A49ED97DBB}" type="pres">
      <dgm:prSet presAssocID="{3929B1E1-4BC4-4C73-ABE8-27CEF96A3652}" presName="parentLin" presStyleCnt="0"/>
      <dgm:spPr/>
    </dgm:pt>
    <dgm:pt modelId="{D0037F0D-DB9A-4BA4-97B4-D939B26E14DA}" type="pres">
      <dgm:prSet presAssocID="{3929B1E1-4BC4-4C73-ABE8-27CEF96A3652}" presName="parentLeftMargin" presStyleLbl="node1" presStyleIdx="0" presStyleCnt="2"/>
      <dgm:spPr/>
      <dgm:t>
        <a:bodyPr/>
        <a:lstStyle/>
        <a:p>
          <a:endParaRPr lang="es-BO"/>
        </a:p>
      </dgm:t>
    </dgm:pt>
    <dgm:pt modelId="{21EEBBE2-729F-4D85-8CAE-C2B30FF126D2}" type="pres">
      <dgm:prSet presAssocID="{3929B1E1-4BC4-4C73-ABE8-27CEF96A3652}" presName="parentText" presStyleLbl="node1" presStyleIdx="1" presStyleCnt="2">
        <dgm:presLayoutVars>
          <dgm:chMax val="0"/>
          <dgm:bulletEnabled val="1"/>
        </dgm:presLayoutVars>
      </dgm:prSet>
      <dgm:spPr/>
      <dgm:t>
        <a:bodyPr/>
        <a:lstStyle/>
        <a:p>
          <a:endParaRPr lang="es-BO"/>
        </a:p>
      </dgm:t>
    </dgm:pt>
    <dgm:pt modelId="{AACB3FAF-C320-430D-84D4-71BA6D1761D1}" type="pres">
      <dgm:prSet presAssocID="{3929B1E1-4BC4-4C73-ABE8-27CEF96A3652}" presName="negativeSpace" presStyleCnt="0"/>
      <dgm:spPr/>
    </dgm:pt>
    <dgm:pt modelId="{5282638F-EFF2-4770-BB1A-21455422E45D}" type="pres">
      <dgm:prSet presAssocID="{3929B1E1-4BC4-4C73-ABE8-27CEF96A3652}" presName="childText" presStyleLbl="conFgAcc1" presStyleIdx="1" presStyleCnt="2">
        <dgm:presLayoutVars>
          <dgm:bulletEnabled val="1"/>
        </dgm:presLayoutVars>
      </dgm:prSet>
      <dgm:spPr/>
      <dgm:t>
        <a:bodyPr/>
        <a:lstStyle/>
        <a:p>
          <a:endParaRPr lang="es-BO"/>
        </a:p>
      </dgm:t>
    </dgm:pt>
  </dgm:ptLst>
  <dgm:cxnLst>
    <dgm:cxn modelId="{F2C4DC83-6900-4BC3-9890-CF2D0ED8A5D5}" type="presOf" srcId="{EFF2750D-B4B3-474C-8B62-8B638DC31F7E}" destId="{80259B02-529C-422B-91BE-D70198BA9F6C}" srcOrd="0" destOrd="0" presId="urn:microsoft.com/office/officeart/2005/8/layout/list1#2"/>
    <dgm:cxn modelId="{0C4EF1E3-B072-402C-9A98-D9DFD4F2B03E}" type="presOf" srcId="{4DF9FE7B-F642-4898-A360-D4E3814E1A3D}" destId="{674922F1-7266-4681-AD4F-1C618A5FFF23}" srcOrd="1" destOrd="0" presId="urn:microsoft.com/office/officeart/2005/8/layout/list1#2"/>
    <dgm:cxn modelId="{25D9D31C-E16C-4C5C-AB8F-A1648314338C}" type="presOf" srcId="{4DF9FE7B-F642-4898-A360-D4E3814E1A3D}" destId="{7E290D25-335D-4339-A8E8-B036E46B5EB5}" srcOrd="0" destOrd="0" presId="urn:microsoft.com/office/officeart/2005/8/layout/list1#2"/>
    <dgm:cxn modelId="{0EA6ABB7-CC79-4B7D-8B4C-55C0F6C53508}" type="presOf" srcId="{0791135C-9DAB-47F6-BE9C-A3E56A2DDA50}" destId="{5282638F-EFF2-4770-BB1A-21455422E45D}" srcOrd="0" destOrd="1" presId="urn:microsoft.com/office/officeart/2005/8/layout/list1#2"/>
    <dgm:cxn modelId="{8CA1FF88-18E7-4B33-A8B1-516CC000C527}" type="presOf" srcId="{3F442EA2-39BA-4C9A-AD59-755D4917D532}" destId="{E6A445EE-D086-4B01-B491-D67950A5A065}" srcOrd="0" destOrd="0" presId="urn:microsoft.com/office/officeart/2005/8/layout/list1#2"/>
    <dgm:cxn modelId="{860DA87A-BA34-4080-9EBD-ABCF7009D9CD}" type="presOf" srcId="{3929B1E1-4BC4-4C73-ABE8-27CEF96A3652}" destId="{D0037F0D-DB9A-4BA4-97B4-D939B26E14DA}" srcOrd="0" destOrd="0" presId="urn:microsoft.com/office/officeart/2005/8/layout/list1#2"/>
    <dgm:cxn modelId="{78C4B125-7566-436C-BA9D-8DDB5E1B5AD6}" type="presOf" srcId="{789CD6DB-3A68-4A41-90BD-4F0CBB3617D1}" destId="{80259B02-529C-422B-91BE-D70198BA9F6C}" srcOrd="0" destOrd="1" presId="urn:microsoft.com/office/officeart/2005/8/layout/list1#2"/>
    <dgm:cxn modelId="{9136864D-8732-488C-B893-75D14FA14979}" type="presOf" srcId="{3929B1E1-4BC4-4C73-ABE8-27CEF96A3652}" destId="{21EEBBE2-729F-4D85-8CAE-C2B30FF126D2}" srcOrd="1" destOrd="0" presId="urn:microsoft.com/office/officeart/2005/8/layout/list1#2"/>
    <dgm:cxn modelId="{1339090C-9A95-4C05-841C-FA3AF987601B}" srcId="{3F442EA2-39BA-4C9A-AD59-755D4917D532}" destId="{3929B1E1-4BC4-4C73-ABE8-27CEF96A3652}" srcOrd="1" destOrd="0" parTransId="{F356CC76-9117-4B79-A270-BBBAFD3E9C79}" sibTransId="{19BA0C22-38BB-4E9F-89D5-0FF5FF9F12CE}"/>
    <dgm:cxn modelId="{B3B26E9A-58E5-497B-BD59-F5567958C609}" srcId="{3929B1E1-4BC4-4C73-ABE8-27CEF96A3652}" destId="{0791135C-9DAB-47F6-BE9C-A3E56A2DDA50}" srcOrd="1" destOrd="0" parTransId="{D6057E63-9793-4991-97C1-30FC405E95A5}" sibTransId="{B670C2A7-83CB-4F4C-BC19-A3A7C066A822}"/>
    <dgm:cxn modelId="{6A42387E-1A3B-47D0-8178-05A8CD65CBC6}" type="presOf" srcId="{99E0600D-9954-43F4-8926-13B8777FAAA1}" destId="{5282638F-EFF2-4770-BB1A-21455422E45D}" srcOrd="0" destOrd="0" presId="urn:microsoft.com/office/officeart/2005/8/layout/list1#2"/>
    <dgm:cxn modelId="{EBD8BE8D-6018-43E2-B081-034BB5656EB6}" srcId="{3F442EA2-39BA-4C9A-AD59-755D4917D532}" destId="{4DF9FE7B-F642-4898-A360-D4E3814E1A3D}" srcOrd="0" destOrd="0" parTransId="{1C10F06D-860A-4604-A7AD-02E614FE3976}" sibTransId="{43C18EFF-81FC-4D70-8C6B-E95FF3730413}"/>
    <dgm:cxn modelId="{62C10234-45D3-426A-8820-4C0D1D8CBA21}" srcId="{4DF9FE7B-F642-4898-A360-D4E3814E1A3D}" destId="{789CD6DB-3A68-4A41-90BD-4F0CBB3617D1}" srcOrd="1" destOrd="0" parTransId="{C0BEB5FF-8DFB-40B9-A228-C0C6097DDDC4}" sibTransId="{1A702531-A59F-4EE2-8246-E2EB0955D8B1}"/>
    <dgm:cxn modelId="{A058DDA2-48CA-4E5B-B389-F71A59C262B0}" srcId="{4DF9FE7B-F642-4898-A360-D4E3814E1A3D}" destId="{EFF2750D-B4B3-474C-8B62-8B638DC31F7E}" srcOrd="0" destOrd="0" parTransId="{AEBC78E6-CDDC-4C8F-A157-3C51E907FACD}" sibTransId="{75C067D7-FCD2-4969-8F27-4BBDA88E75ED}"/>
    <dgm:cxn modelId="{09FCCB9D-A30A-4326-970E-26252D39327F}" srcId="{3929B1E1-4BC4-4C73-ABE8-27CEF96A3652}" destId="{99E0600D-9954-43F4-8926-13B8777FAAA1}" srcOrd="0" destOrd="0" parTransId="{BE23F476-2C5C-42ED-BF2B-CD5FC7ADDDF6}" sibTransId="{C44937DC-4907-4769-AA8B-1B3E7391D7B0}"/>
    <dgm:cxn modelId="{0C80B4F1-36A9-4CB2-AB23-52FA830D9697}" type="presParOf" srcId="{E6A445EE-D086-4B01-B491-D67950A5A065}" destId="{6D3A9625-D3EB-4CA1-AB05-34452283708A}" srcOrd="0" destOrd="0" presId="urn:microsoft.com/office/officeart/2005/8/layout/list1#2"/>
    <dgm:cxn modelId="{9026B87F-0098-4085-9DF1-802E6A9495D5}" type="presParOf" srcId="{6D3A9625-D3EB-4CA1-AB05-34452283708A}" destId="{7E290D25-335D-4339-A8E8-B036E46B5EB5}" srcOrd="0" destOrd="0" presId="urn:microsoft.com/office/officeart/2005/8/layout/list1#2"/>
    <dgm:cxn modelId="{4485BBF4-9DE2-4939-8454-E1B7239253FA}" type="presParOf" srcId="{6D3A9625-D3EB-4CA1-AB05-34452283708A}" destId="{674922F1-7266-4681-AD4F-1C618A5FFF23}" srcOrd="1" destOrd="0" presId="urn:microsoft.com/office/officeart/2005/8/layout/list1#2"/>
    <dgm:cxn modelId="{618D41BC-03CB-4580-B908-BE4DCB662305}" type="presParOf" srcId="{E6A445EE-D086-4B01-B491-D67950A5A065}" destId="{96C29850-0672-4B77-B5DE-2E1563038631}" srcOrd="1" destOrd="0" presId="urn:microsoft.com/office/officeart/2005/8/layout/list1#2"/>
    <dgm:cxn modelId="{FB6E72B0-8D77-4E07-81F2-7F6A78AF5695}" type="presParOf" srcId="{E6A445EE-D086-4B01-B491-D67950A5A065}" destId="{80259B02-529C-422B-91BE-D70198BA9F6C}" srcOrd="2" destOrd="0" presId="urn:microsoft.com/office/officeart/2005/8/layout/list1#2"/>
    <dgm:cxn modelId="{4E7B97FF-A532-4422-8D98-9E363E702C22}" type="presParOf" srcId="{E6A445EE-D086-4B01-B491-D67950A5A065}" destId="{E53EFB4E-D3DB-42E1-82AC-148F7D29254F}" srcOrd="3" destOrd="0" presId="urn:microsoft.com/office/officeart/2005/8/layout/list1#2"/>
    <dgm:cxn modelId="{0DA2D820-BB1B-4546-9720-B1C2857B0D91}" type="presParOf" srcId="{E6A445EE-D086-4B01-B491-D67950A5A065}" destId="{07AC1C38-F728-4390-9C76-57A49ED97DBB}" srcOrd="4" destOrd="0" presId="urn:microsoft.com/office/officeart/2005/8/layout/list1#2"/>
    <dgm:cxn modelId="{F462A6CA-88A7-433E-BE7E-D435BCE240E6}" type="presParOf" srcId="{07AC1C38-F728-4390-9C76-57A49ED97DBB}" destId="{D0037F0D-DB9A-4BA4-97B4-D939B26E14DA}" srcOrd="0" destOrd="0" presId="urn:microsoft.com/office/officeart/2005/8/layout/list1#2"/>
    <dgm:cxn modelId="{7990945A-A790-4723-9101-BA773F1BB36E}" type="presParOf" srcId="{07AC1C38-F728-4390-9C76-57A49ED97DBB}" destId="{21EEBBE2-729F-4D85-8CAE-C2B30FF126D2}" srcOrd="1" destOrd="0" presId="urn:microsoft.com/office/officeart/2005/8/layout/list1#2"/>
    <dgm:cxn modelId="{2383B301-93F7-4984-811A-9D083CBDC3FE}" type="presParOf" srcId="{E6A445EE-D086-4B01-B491-D67950A5A065}" destId="{AACB3FAF-C320-430D-84D4-71BA6D1761D1}" srcOrd="5" destOrd="0" presId="urn:microsoft.com/office/officeart/2005/8/layout/list1#2"/>
    <dgm:cxn modelId="{CBEF25F4-5357-417C-856A-44060491FB66}" type="presParOf" srcId="{E6A445EE-D086-4B01-B491-D67950A5A065}" destId="{5282638F-EFF2-4770-BB1A-21455422E45D}" srcOrd="6" destOrd="0" presId="urn:microsoft.com/office/officeart/2005/8/layout/lis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89C514-7695-4143-9BC3-AC2301A7179C}" type="doc">
      <dgm:prSet loTypeId="urn:microsoft.com/office/officeart/2005/8/layout/vList4" loCatId="list" qsTypeId="urn:microsoft.com/office/officeart/2005/8/quickstyle/simple1#3" qsCatId="simple" csTypeId="urn:microsoft.com/office/officeart/2005/8/colors/accent1_2#1" csCatId="accent1" phldr="1"/>
      <dgm:spPr/>
      <dgm:t>
        <a:bodyPr/>
        <a:lstStyle/>
        <a:p>
          <a:endParaRPr lang="es-BO"/>
        </a:p>
      </dgm:t>
    </dgm:pt>
    <dgm:pt modelId="{40A9FAE5-29A5-4DED-BE36-89B47E367BF3}">
      <dgm:prSet phldrT="[Texto]" phldr="1" custT="1"/>
      <dgm:spPr/>
      <dgm:t>
        <a:bodyPr/>
        <a:lstStyle/>
        <a:p>
          <a:endParaRPr lang="es-BO" sz="1000" dirty="0"/>
        </a:p>
      </dgm:t>
    </dgm:pt>
    <dgm:pt modelId="{959EC9EE-2225-4338-8279-BB6E1F95F1D0}" type="parTrans" cxnId="{D9EFBA62-47E6-4651-B3AC-9870BFFDAEE1}">
      <dgm:prSet/>
      <dgm:spPr/>
      <dgm:t>
        <a:bodyPr/>
        <a:lstStyle/>
        <a:p>
          <a:endParaRPr lang="es-BO"/>
        </a:p>
      </dgm:t>
    </dgm:pt>
    <dgm:pt modelId="{C3E1E33D-9CDD-4364-BAD1-8C0EECFF91B2}" type="sibTrans" cxnId="{D9EFBA62-47E6-4651-B3AC-9870BFFDAEE1}">
      <dgm:prSet/>
      <dgm:spPr/>
      <dgm:t>
        <a:bodyPr/>
        <a:lstStyle/>
        <a:p>
          <a:endParaRPr lang="es-BO"/>
        </a:p>
      </dgm:t>
    </dgm:pt>
    <dgm:pt modelId="{12C08E94-CC87-41AB-B765-9FE2D9ADE3AF}">
      <dgm:prSet phldrT="[Texto]" custT="1"/>
      <dgm:spPr/>
      <dgm:t>
        <a:bodyPr/>
        <a:lstStyle/>
        <a:p>
          <a:r>
            <a:rPr lang="es-BO" sz="1400" dirty="0">
              <a:solidFill>
                <a:schemeClr val="tx2"/>
              </a:solidFill>
            </a:rPr>
            <a:t>Insuficiencia placentaria (17 casos)</a:t>
          </a:r>
        </a:p>
      </dgm:t>
    </dgm:pt>
    <dgm:pt modelId="{47C2DD84-8C8C-41AA-942C-5AF0F3A41041}" type="parTrans" cxnId="{BD157E59-699F-489C-A1CF-820BB74B888D}">
      <dgm:prSet/>
      <dgm:spPr/>
      <dgm:t>
        <a:bodyPr/>
        <a:lstStyle/>
        <a:p>
          <a:endParaRPr lang="es-BO"/>
        </a:p>
      </dgm:t>
    </dgm:pt>
    <dgm:pt modelId="{B9089AC5-D047-4AD2-B113-AF49BDAE32E5}" type="sibTrans" cxnId="{BD157E59-699F-489C-A1CF-820BB74B888D}">
      <dgm:prSet/>
      <dgm:spPr/>
      <dgm:t>
        <a:bodyPr/>
        <a:lstStyle/>
        <a:p>
          <a:endParaRPr lang="es-BO"/>
        </a:p>
      </dgm:t>
    </dgm:pt>
    <dgm:pt modelId="{08FD4D85-888A-41B4-96CE-C8BF19A207C0}">
      <dgm:prSet phldrT="[Texto]" custT="1"/>
      <dgm:spPr/>
      <dgm:t>
        <a:bodyPr/>
        <a:lstStyle/>
        <a:p>
          <a:r>
            <a:rPr lang="en-US" sz="1400" b="0" i="0" u="none" dirty="0">
              <a:solidFill>
                <a:schemeClr val="tx2"/>
              </a:solidFill>
            </a:rPr>
            <a:t>Feto y recién nacido afectados por otra compresión del cordón umbilical (8 casos)</a:t>
          </a:r>
          <a:endParaRPr lang="es-BO" sz="1400" dirty="0">
            <a:solidFill>
              <a:schemeClr val="tx2"/>
            </a:solidFill>
          </a:endParaRPr>
        </a:p>
      </dgm:t>
    </dgm:pt>
    <dgm:pt modelId="{EFB7B752-C001-4E12-9D4B-94689F12F4C3}" type="parTrans" cxnId="{13CD7D6E-B38D-47EC-9975-82439985A1EF}">
      <dgm:prSet/>
      <dgm:spPr/>
      <dgm:t>
        <a:bodyPr/>
        <a:lstStyle/>
        <a:p>
          <a:endParaRPr lang="es-BO"/>
        </a:p>
      </dgm:t>
    </dgm:pt>
    <dgm:pt modelId="{D11DA086-0662-499D-B475-F323E631A99D}" type="sibTrans" cxnId="{13CD7D6E-B38D-47EC-9975-82439985A1EF}">
      <dgm:prSet/>
      <dgm:spPr/>
      <dgm:t>
        <a:bodyPr/>
        <a:lstStyle/>
        <a:p>
          <a:endParaRPr lang="es-BO"/>
        </a:p>
      </dgm:t>
    </dgm:pt>
    <dgm:pt modelId="{C4CAB3F8-F5A8-4060-99FB-E0DAD34D265E}">
      <dgm:prSet phldrT="[Texto]" phldr="1" custT="1"/>
      <dgm:spPr/>
      <dgm:t>
        <a:bodyPr/>
        <a:lstStyle/>
        <a:p>
          <a:endParaRPr lang="es-BO" sz="1800" dirty="0"/>
        </a:p>
      </dgm:t>
    </dgm:pt>
    <dgm:pt modelId="{671706C5-A69E-4105-AF4A-C628B56903C0}" type="parTrans" cxnId="{35EF2980-15BB-42F3-8868-5BE403B95DEB}">
      <dgm:prSet/>
      <dgm:spPr/>
      <dgm:t>
        <a:bodyPr/>
        <a:lstStyle/>
        <a:p>
          <a:endParaRPr lang="es-BO"/>
        </a:p>
      </dgm:t>
    </dgm:pt>
    <dgm:pt modelId="{A601BE94-1765-473D-B978-3F2EEAFF2F0F}" type="sibTrans" cxnId="{35EF2980-15BB-42F3-8868-5BE403B95DEB}">
      <dgm:prSet/>
      <dgm:spPr/>
      <dgm:t>
        <a:bodyPr/>
        <a:lstStyle/>
        <a:p>
          <a:endParaRPr lang="es-BO"/>
        </a:p>
      </dgm:t>
    </dgm:pt>
    <dgm:pt modelId="{69E33CB1-207D-405D-9A8F-CA40B0BF58C5}">
      <dgm:prSet phldrT="[Texto]" custT="1"/>
      <dgm:spPr/>
      <dgm:t>
        <a:bodyPr/>
        <a:lstStyle/>
        <a:p>
          <a:r>
            <a:rPr lang="en-US" sz="1600" b="0" i="0" u="none" dirty="0">
              <a:solidFill>
                <a:schemeClr val="tx2"/>
              </a:solidFill>
            </a:rPr>
            <a:t>Enfermedad de la membrana hialina (11 casos)</a:t>
          </a:r>
          <a:endParaRPr lang="es-BO" sz="1600" dirty="0">
            <a:solidFill>
              <a:schemeClr val="tx2"/>
            </a:solidFill>
          </a:endParaRPr>
        </a:p>
      </dgm:t>
    </dgm:pt>
    <dgm:pt modelId="{E2861363-086C-4B99-8668-87C8CE384CFF}" type="parTrans" cxnId="{AC1E8F19-7DB6-458B-BD06-7EA6BCBDE350}">
      <dgm:prSet/>
      <dgm:spPr/>
      <dgm:t>
        <a:bodyPr/>
        <a:lstStyle/>
        <a:p>
          <a:endParaRPr lang="es-BO"/>
        </a:p>
      </dgm:t>
    </dgm:pt>
    <dgm:pt modelId="{1A895861-3552-4D14-B15D-C88A2F7298A0}" type="sibTrans" cxnId="{AC1E8F19-7DB6-458B-BD06-7EA6BCBDE350}">
      <dgm:prSet/>
      <dgm:spPr/>
      <dgm:t>
        <a:bodyPr/>
        <a:lstStyle/>
        <a:p>
          <a:endParaRPr lang="es-BO"/>
        </a:p>
      </dgm:t>
    </dgm:pt>
    <dgm:pt modelId="{4B222B5C-E34A-42E4-A492-78101E839C2E}">
      <dgm:prSet phldrT="[Texto]" phldr="1" custT="1"/>
      <dgm:spPr/>
      <dgm:t>
        <a:bodyPr/>
        <a:lstStyle/>
        <a:p>
          <a:endParaRPr lang="es-BO" sz="1000" dirty="0"/>
        </a:p>
      </dgm:t>
    </dgm:pt>
    <dgm:pt modelId="{5235F153-5A66-4911-AFD6-D3D736F8FDCC}" type="parTrans" cxnId="{B9DA20E2-AB22-489F-806D-E966177E9FEA}">
      <dgm:prSet/>
      <dgm:spPr/>
      <dgm:t>
        <a:bodyPr/>
        <a:lstStyle/>
        <a:p>
          <a:endParaRPr lang="es-BO"/>
        </a:p>
      </dgm:t>
    </dgm:pt>
    <dgm:pt modelId="{7E31088D-ED13-4C59-A9A7-CE832701650F}" type="sibTrans" cxnId="{B9DA20E2-AB22-489F-806D-E966177E9FEA}">
      <dgm:prSet/>
      <dgm:spPr/>
      <dgm:t>
        <a:bodyPr/>
        <a:lstStyle/>
        <a:p>
          <a:endParaRPr lang="es-BO"/>
        </a:p>
      </dgm:t>
    </dgm:pt>
    <dgm:pt modelId="{1B5BE36B-5055-4E0E-810D-71B2490D80FA}">
      <dgm:prSet phldrT="[Texto]" custT="1"/>
      <dgm:spPr/>
      <dgm:t>
        <a:bodyPr/>
        <a:lstStyle/>
        <a:p>
          <a:r>
            <a:rPr lang="es-BO" sz="1600" dirty="0">
              <a:solidFill>
                <a:schemeClr val="tx2"/>
              </a:solidFill>
            </a:rPr>
            <a:t>Hemorragia consecutivo al aborto incompleto </a:t>
          </a:r>
          <a:r>
            <a:rPr lang="es-BO" sz="1600" dirty="0" smtClean="0">
              <a:solidFill>
                <a:schemeClr val="tx2"/>
              </a:solidFill>
            </a:rPr>
            <a:t>séptico </a:t>
          </a:r>
          <a:r>
            <a:rPr lang="es-BO" sz="1600" dirty="0">
              <a:solidFill>
                <a:schemeClr val="tx2"/>
              </a:solidFill>
            </a:rPr>
            <a:t>(1 caso)</a:t>
          </a:r>
        </a:p>
      </dgm:t>
    </dgm:pt>
    <dgm:pt modelId="{CC1DE9A9-E835-4773-AB7A-3D3D74C97DEC}" type="parTrans" cxnId="{C70261AC-6481-4E8A-A8A6-1388B30D5580}">
      <dgm:prSet/>
      <dgm:spPr/>
      <dgm:t>
        <a:bodyPr/>
        <a:lstStyle/>
        <a:p>
          <a:endParaRPr lang="en-US"/>
        </a:p>
      </dgm:t>
    </dgm:pt>
    <dgm:pt modelId="{57D6192A-2FC4-4B3E-AA28-4749181A157D}" type="sibTrans" cxnId="{C70261AC-6481-4E8A-A8A6-1388B30D5580}">
      <dgm:prSet/>
      <dgm:spPr/>
      <dgm:t>
        <a:bodyPr/>
        <a:lstStyle/>
        <a:p>
          <a:endParaRPr lang="en-US"/>
        </a:p>
      </dgm:t>
    </dgm:pt>
    <dgm:pt modelId="{6B60399C-C2DA-475D-A1A0-ACB703ECC39E}">
      <dgm:prSet phldrT="[Texto]" custT="1"/>
      <dgm:spPr/>
      <dgm:t>
        <a:bodyPr/>
        <a:lstStyle/>
        <a:p>
          <a:endParaRPr lang="es-BO" sz="1600" dirty="0"/>
        </a:p>
      </dgm:t>
    </dgm:pt>
    <dgm:pt modelId="{F0D730CE-6210-4F70-B9DF-9D5720CA7D07}" type="sibTrans" cxnId="{41C02AA1-9EBE-421D-8777-0451D166A32E}">
      <dgm:prSet/>
      <dgm:spPr/>
      <dgm:t>
        <a:bodyPr/>
        <a:lstStyle/>
        <a:p>
          <a:endParaRPr lang="es-BO"/>
        </a:p>
      </dgm:t>
    </dgm:pt>
    <dgm:pt modelId="{C3EA9734-AC24-4F98-B87F-90ACDF6F75AC}" type="parTrans" cxnId="{41C02AA1-9EBE-421D-8777-0451D166A32E}">
      <dgm:prSet/>
      <dgm:spPr/>
      <dgm:t>
        <a:bodyPr/>
        <a:lstStyle/>
        <a:p>
          <a:endParaRPr lang="es-BO"/>
        </a:p>
      </dgm:t>
    </dgm:pt>
    <dgm:pt modelId="{0C5968F6-ED08-46E8-AEF7-996589375383}">
      <dgm:prSet phldrT="[Texto]" custT="1"/>
      <dgm:spPr/>
      <dgm:t>
        <a:bodyPr/>
        <a:lstStyle/>
        <a:p>
          <a:endParaRPr lang="es-BO" sz="1800" dirty="0"/>
        </a:p>
      </dgm:t>
    </dgm:pt>
    <dgm:pt modelId="{6A218856-20F3-4A32-863C-D3B156B4E408}" type="parTrans" cxnId="{53A7699F-3FD4-40EC-BD1E-818921F71116}">
      <dgm:prSet/>
      <dgm:spPr/>
      <dgm:t>
        <a:bodyPr/>
        <a:lstStyle/>
        <a:p>
          <a:endParaRPr lang="en-US"/>
        </a:p>
      </dgm:t>
    </dgm:pt>
    <dgm:pt modelId="{B9D77211-1F91-4621-A936-7A916A1AAFFD}" type="sibTrans" cxnId="{53A7699F-3FD4-40EC-BD1E-818921F71116}">
      <dgm:prSet/>
      <dgm:spPr/>
      <dgm:t>
        <a:bodyPr/>
        <a:lstStyle/>
        <a:p>
          <a:endParaRPr lang="en-US"/>
        </a:p>
      </dgm:t>
    </dgm:pt>
    <dgm:pt modelId="{3F89E1D7-CDB1-4C13-BE37-80BF043C6C89}">
      <dgm:prSet phldrT="[Texto]" custT="1"/>
      <dgm:spPr/>
      <dgm:t>
        <a:bodyPr/>
        <a:lstStyle/>
        <a:p>
          <a:r>
            <a:rPr lang="en-US" sz="1600" b="0" i="0" u="none" dirty="0">
              <a:solidFill>
                <a:schemeClr val="tx2"/>
              </a:solidFill>
            </a:rPr>
            <a:t>Feto y recién nacido afectados por trastornos hipertensivos de la madre (7 casos)</a:t>
          </a:r>
          <a:endParaRPr lang="es-BO" sz="1600" dirty="0">
            <a:solidFill>
              <a:schemeClr val="tx2"/>
            </a:solidFill>
          </a:endParaRPr>
        </a:p>
      </dgm:t>
    </dgm:pt>
    <dgm:pt modelId="{C5EAD634-DA9B-4F6F-9ADD-35A9478923C3}" type="parTrans" cxnId="{D473B35E-F9C0-4193-85CA-54401964CB34}">
      <dgm:prSet/>
      <dgm:spPr/>
      <dgm:t>
        <a:bodyPr/>
        <a:lstStyle/>
        <a:p>
          <a:endParaRPr lang="en-US"/>
        </a:p>
      </dgm:t>
    </dgm:pt>
    <dgm:pt modelId="{22043FE5-6232-4594-8D27-3E1890F8A262}" type="sibTrans" cxnId="{D473B35E-F9C0-4193-85CA-54401964CB34}">
      <dgm:prSet/>
      <dgm:spPr/>
      <dgm:t>
        <a:bodyPr/>
        <a:lstStyle/>
        <a:p>
          <a:endParaRPr lang="en-US"/>
        </a:p>
      </dgm:t>
    </dgm:pt>
    <dgm:pt modelId="{D0DA412E-6BE7-4DE6-A3A3-0F66D855C93C}">
      <dgm:prSet phldrT="[Texto]" custT="1"/>
      <dgm:spPr/>
      <dgm:t>
        <a:bodyPr/>
        <a:lstStyle/>
        <a:p>
          <a:r>
            <a:rPr lang="es-BO" sz="1400" dirty="0">
              <a:solidFill>
                <a:schemeClr val="tx2"/>
              </a:solidFill>
            </a:rPr>
            <a:t>Desprendimiento de placentario (8 casos)</a:t>
          </a:r>
        </a:p>
      </dgm:t>
    </dgm:pt>
    <dgm:pt modelId="{D1CB7812-9471-41FF-9DED-072461831482}" type="parTrans" cxnId="{8FCDB1B8-A821-42E9-9ECF-FD79C0EFB168}">
      <dgm:prSet/>
      <dgm:spPr/>
      <dgm:t>
        <a:bodyPr/>
        <a:lstStyle/>
        <a:p>
          <a:endParaRPr lang="en-US"/>
        </a:p>
      </dgm:t>
    </dgm:pt>
    <dgm:pt modelId="{457FA554-6A89-4F7D-9D9A-74169614776E}" type="sibTrans" cxnId="{8FCDB1B8-A821-42E9-9ECF-FD79C0EFB168}">
      <dgm:prSet/>
      <dgm:spPr/>
      <dgm:t>
        <a:bodyPr/>
        <a:lstStyle/>
        <a:p>
          <a:endParaRPr lang="en-US"/>
        </a:p>
      </dgm:t>
    </dgm:pt>
    <dgm:pt modelId="{DE579AAA-8A85-47B8-945C-55C8BA97668C}">
      <dgm:prSet phldrT="[Texto]" custT="1"/>
      <dgm:spPr/>
      <dgm:t>
        <a:bodyPr/>
        <a:lstStyle/>
        <a:p>
          <a:r>
            <a:rPr lang="es-BO" sz="1400" dirty="0">
              <a:solidFill>
                <a:schemeClr val="tx2"/>
              </a:solidFill>
            </a:rPr>
            <a:t>Ruptura prematura de membrana (5 casos)</a:t>
          </a:r>
        </a:p>
      </dgm:t>
    </dgm:pt>
    <dgm:pt modelId="{4FC86A2D-36B3-44B0-B1CA-2C0BB723A529}" type="parTrans" cxnId="{EAE957A8-F892-4AE1-B827-256B64C00666}">
      <dgm:prSet/>
      <dgm:spPr/>
      <dgm:t>
        <a:bodyPr/>
        <a:lstStyle/>
        <a:p>
          <a:endParaRPr lang="en-US"/>
        </a:p>
      </dgm:t>
    </dgm:pt>
    <dgm:pt modelId="{AF7AF44E-6980-4CDA-8C51-603458216CCF}" type="sibTrans" cxnId="{EAE957A8-F892-4AE1-B827-256B64C00666}">
      <dgm:prSet/>
      <dgm:spPr/>
      <dgm:t>
        <a:bodyPr/>
        <a:lstStyle/>
        <a:p>
          <a:endParaRPr lang="en-US"/>
        </a:p>
      </dgm:t>
    </dgm:pt>
    <dgm:pt modelId="{FA3893E9-425A-4977-95AF-B54F83A1ADCE}">
      <dgm:prSet phldrT="[Texto]" custT="1"/>
      <dgm:spPr/>
      <dgm:t>
        <a:bodyPr/>
        <a:lstStyle/>
        <a:p>
          <a:r>
            <a:rPr lang="es-BO" sz="1600" dirty="0">
              <a:solidFill>
                <a:schemeClr val="tx2"/>
              </a:solidFill>
            </a:rPr>
            <a:t>Malformación congénita </a:t>
          </a:r>
          <a:r>
            <a:rPr lang="es-BO" sz="1600" dirty="0" smtClean="0">
              <a:solidFill>
                <a:schemeClr val="tx2"/>
              </a:solidFill>
            </a:rPr>
            <a:t>múltiple </a:t>
          </a:r>
          <a:r>
            <a:rPr lang="es-BO" sz="1600" dirty="0">
              <a:solidFill>
                <a:schemeClr val="tx2"/>
              </a:solidFill>
            </a:rPr>
            <a:t>(5 casos)</a:t>
          </a:r>
        </a:p>
      </dgm:t>
    </dgm:pt>
    <dgm:pt modelId="{FE2EC621-7B73-4CA6-A9FF-AEF64C05FF2E}" type="parTrans" cxnId="{FB517843-FC76-4323-805E-A11BF1776F20}">
      <dgm:prSet/>
      <dgm:spPr/>
      <dgm:t>
        <a:bodyPr/>
        <a:lstStyle/>
        <a:p>
          <a:endParaRPr lang="en-US"/>
        </a:p>
      </dgm:t>
    </dgm:pt>
    <dgm:pt modelId="{09771B57-A4B7-4966-A843-B1D86F931001}" type="sibTrans" cxnId="{FB517843-FC76-4323-805E-A11BF1776F20}">
      <dgm:prSet/>
      <dgm:spPr/>
      <dgm:t>
        <a:bodyPr/>
        <a:lstStyle/>
        <a:p>
          <a:endParaRPr lang="en-US"/>
        </a:p>
      </dgm:t>
    </dgm:pt>
    <dgm:pt modelId="{88E86718-8180-49FD-AB7F-08BCFA202F3B}">
      <dgm:prSet phldrT="[Texto]" custT="1"/>
      <dgm:spPr/>
      <dgm:t>
        <a:bodyPr/>
        <a:lstStyle/>
        <a:p>
          <a:r>
            <a:rPr lang="es-BO" sz="1600" dirty="0">
              <a:solidFill>
                <a:schemeClr val="tx2"/>
              </a:solidFill>
            </a:rPr>
            <a:t>Acidosis metabólica tardía (4 casos)</a:t>
          </a:r>
        </a:p>
      </dgm:t>
    </dgm:pt>
    <dgm:pt modelId="{4E58E9BE-96F4-494F-93DA-D98B8F80A6F9}" type="parTrans" cxnId="{0783A9BD-183C-45F0-9045-CA1EF0C6243C}">
      <dgm:prSet/>
      <dgm:spPr/>
      <dgm:t>
        <a:bodyPr/>
        <a:lstStyle/>
        <a:p>
          <a:endParaRPr lang="en-US"/>
        </a:p>
      </dgm:t>
    </dgm:pt>
    <dgm:pt modelId="{3DDB9F9C-A1B0-4781-8979-77F2503BCD1E}" type="sibTrans" cxnId="{0783A9BD-183C-45F0-9045-CA1EF0C6243C}">
      <dgm:prSet/>
      <dgm:spPr/>
      <dgm:t>
        <a:bodyPr/>
        <a:lstStyle/>
        <a:p>
          <a:endParaRPr lang="en-US"/>
        </a:p>
      </dgm:t>
    </dgm:pt>
    <dgm:pt modelId="{44E12FD3-AA50-4E9F-9119-3EED8C3BA988}">
      <dgm:prSet phldrT="[Texto]" custT="1"/>
      <dgm:spPr/>
      <dgm:t>
        <a:bodyPr/>
        <a:lstStyle/>
        <a:p>
          <a:r>
            <a:rPr lang="es-BO" sz="1400" dirty="0">
              <a:solidFill>
                <a:schemeClr val="tx2"/>
              </a:solidFill>
            </a:rPr>
            <a:t>Hipoxia intrauterina (5 casos)</a:t>
          </a:r>
        </a:p>
      </dgm:t>
    </dgm:pt>
    <dgm:pt modelId="{D0E16B09-0C68-4E0D-A57A-2925BE4479C1}" type="parTrans" cxnId="{38E9EC18-6D4D-496F-B3CD-E512911BF7AB}">
      <dgm:prSet/>
      <dgm:spPr/>
      <dgm:t>
        <a:bodyPr/>
        <a:lstStyle/>
        <a:p>
          <a:endParaRPr lang="en-US"/>
        </a:p>
      </dgm:t>
    </dgm:pt>
    <dgm:pt modelId="{62C4610B-03F3-4E29-A0B5-AD56A2787CBB}" type="sibTrans" cxnId="{38E9EC18-6D4D-496F-B3CD-E512911BF7AB}">
      <dgm:prSet/>
      <dgm:spPr/>
      <dgm:t>
        <a:bodyPr/>
        <a:lstStyle/>
        <a:p>
          <a:endParaRPr lang="en-US"/>
        </a:p>
      </dgm:t>
    </dgm:pt>
    <dgm:pt modelId="{23187B21-06A8-4395-B757-CE45C4B5E11B}">
      <dgm:prSet phldrT="[Texto]" custT="1"/>
      <dgm:spPr/>
      <dgm:t>
        <a:bodyPr/>
        <a:lstStyle/>
        <a:p>
          <a:r>
            <a:rPr lang="es-BO" sz="1600" dirty="0">
              <a:solidFill>
                <a:schemeClr val="tx2"/>
              </a:solidFill>
            </a:rPr>
            <a:t>Aborto </a:t>
          </a:r>
          <a:r>
            <a:rPr lang="es-BO" sz="1600" dirty="0" smtClean="0">
              <a:solidFill>
                <a:schemeClr val="tx2"/>
              </a:solidFill>
            </a:rPr>
            <a:t>espontaneó </a:t>
          </a:r>
          <a:r>
            <a:rPr lang="es-BO" sz="1600" dirty="0">
              <a:solidFill>
                <a:schemeClr val="tx2"/>
              </a:solidFill>
            </a:rPr>
            <a:t>incompleto (1 caso)</a:t>
          </a:r>
        </a:p>
      </dgm:t>
    </dgm:pt>
    <dgm:pt modelId="{589E9C4B-6B7C-4A54-B1C1-69C349C4513E}" type="parTrans" cxnId="{CBF3B356-4709-427F-A8A8-A150FEBE1756}">
      <dgm:prSet/>
      <dgm:spPr/>
      <dgm:t>
        <a:bodyPr/>
        <a:lstStyle/>
        <a:p>
          <a:endParaRPr lang="en-US"/>
        </a:p>
      </dgm:t>
    </dgm:pt>
    <dgm:pt modelId="{921F9A65-C70D-4C4C-B079-196261390A5C}" type="sibTrans" cxnId="{CBF3B356-4709-427F-A8A8-A150FEBE1756}">
      <dgm:prSet/>
      <dgm:spPr/>
      <dgm:t>
        <a:bodyPr/>
        <a:lstStyle/>
        <a:p>
          <a:endParaRPr lang="en-US"/>
        </a:p>
      </dgm:t>
    </dgm:pt>
    <dgm:pt modelId="{E4741907-3546-4CFC-B324-3A9E74740F0A}">
      <dgm:prSet phldrT="[Texto]" custT="1"/>
      <dgm:spPr/>
      <dgm:t>
        <a:bodyPr/>
        <a:lstStyle/>
        <a:p>
          <a:r>
            <a:rPr lang="es-BO" sz="1600" dirty="0">
              <a:solidFill>
                <a:schemeClr val="tx2"/>
              </a:solidFill>
            </a:rPr>
            <a:t>Sepsis puerperal (1 caso)</a:t>
          </a:r>
        </a:p>
      </dgm:t>
    </dgm:pt>
    <dgm:pt modelId="{52B79CD0-D974-4596-AFFA-C235D6ADC5C5}" type="parTrans" cxnId="{E6CDEBAB-C25E-450B-863F-B91FFE280E8F}">
      <dgm:prSet/>
      <dgm:spPr/>
      <dgm:t>
        <a:bodyPr/>
        <a:lstStyle/>
        <a:p>
          <a:endParaRPr lang="en-US"/>
        </a:p>
      </dgm:t>
    </dgm:pt>
    <dgm:pt modelId="{FE2EC9E3-0C04-4EE3-880C-4E2DA2F02114}" type="sibTrans" cxnId="{E6CDEBAB-C25E-450B-863F-B91FFE280E8F}">
      <dgm:prSet/>
      <dgm:spPr/>
      <dgm:t>
        <a:bodyPr/>
        <a:lstStyle/>
        <a:p>
          <a:endParaRPr lang="en-US"/>
        </a:p>
      </dgm:t>
    </dgm:pt>
    <dgm:pt modelId="{72F65759-CA44-4F06-93E0-1D258A487230}">
      <dgm:prSet phldrT="[Texto]" custT="1"/>
      <dgm:spPr/>
      <dgm:t>
        <a:bodyPr/>
        <a:lstStyle/>
        <a:p>
          <a:r>
            <a:rPr lang="es-BO" sz="1600" dirty="0" smtClean="0">
              <a:solidFill>
                <a:schemeClr val="tx2"/>
              </a:solidFill>
            </a:rPr>
            <a:t>Cardiomiopatía </a:t>
          </a:r>
          <a:r>
            <a:rPr lang="es-BO" sz="1600" dirty="0">
              <a:solidFill>
                <a:schemeClr val="tx2"/>
              </a:solidFill>
            </a:rPr>
            <a:t>puerperal (1 caso)</a:t>
          </a:r>
        </a:p>
      </dgm:t>
    </dgm:pt>
    <dgm:pt modelId="{D7A9552B-CD4B-48A2-9116-1CB52946E809}" type="parTrans" cxnId="{EC4FBC05-2C91-454D-A35B-9F787497A4B7}">
      <dgm:prSet/>
      <dgm:spPr/>
      <dgm:t>
        <a:bodyPr/>
        <a:lstStyle/>
        <a:p>
          <a:endParaRPr lang="en-US"/>
        </a:p>
      </dgm:t>
    </dgm:pt>
    <dgm:pt modelId="{49059FC1-0C71-45F6-947C-127FBCC598D3}" type="sibTrans" cxnId="{EC4FBC05-2C91-454D-A35B-9F787497A4B7}">
      <dgm:prSet/>
      <dgm:spPr/>
      <dgm:t>
        <a:bodyPr/>
        <a:lstStyle/>
        <a:p>
          <a:endParaRPr lang="en-US"/>
        </a:p>
      </dgm:t>
    </dgm:pt>
    <dgm:pt modelId="{6683BB27-9911-4095-A60F-FE698E2FE5E1}">
      <dgm:prSet phldrT="[Texto]" custT="1"/>
      <dgm:spPr/>
      <dgm:t>
        <a:bodyPr/>
        <a:lstStyle/>
        <a:p>
          <a:r>
            <a:rPr lang="es-BO" sz="1600" dirty="0" err="1" smtClean="0">
              <a:solidFill>
                <a:schemeClr val="tx2"/>
              </a:solidFill>
            </a:rPr>
            <a:t>Preeclampsia</a:t>
          </a:r>
          <a:r>
            <a:rPr lang="es-BO" sz="1600" dirty="0" smtClean="0">
              <a:solidFill>
                <a:schemeClr val="tx2"/>
              </a:solidFill>
            </a:rPr>
            <a:t> </a:t>
          </a:r>
          <a:r>
            <a:rPr lang="es-BO" sz="1600" dirty="0">
              <a:solidFill>
                <a:schemeClr val="tx2"/>
              </a:solidFill>
            </a:rPr>
            <a:t>severa (1 caso)</a:t>
          </a:r>
        </a:p>
      </dgm:t>
    </dgm:pt>
    <dgm:pt modelId="{21C61380-CFC9-48D7-BB84-E64A2779AAFF}" type="parTrans" cxnId="{0395F9AC-9E27-4EBD-AA4C-6288ED31C546}">
      <dgm:prSet/>
      <dgm:spPr/>
      <dgm:t>
        <a:bodyPr/>
        <a:lstStyle/>
        <a:p>
          <a:endParaRPr lang="en-US"/>
        </a:p>
      </dgm:t>
    </dgm:pt>
    <dgm:pt modelId="{986604B4-2072-4072-8766-A3297C6DBCD0}" type="sibTrans" cxnId="{0395F9AC-9E27-4EBD-AA4C-6288ED31C546}">
      <dgm:prSet/>
      <dgm:spPr/>
      <dgm:t>
        <a:bodyPr/>
        <a:lstStyle/>
        <a:p>
          <a:endParaRPr lang="en-US"/>
        </a:p>
      </dgm:t>
    </dgm:pt>
    <dgm:pt modelId="{862E7DE5-0141-449C-B05F-317FDB7BB019}" type="pres">
      <dgm:prSet presAssocID="{6189C514-7695-4143-9BC3-AC2301A7179C}" presName="linear" presStyleCnt="0">
        <dgm:presLayoutVars>
          <dgm:dir/>
          <dgm:resizeHandles val="exact"/>
        </dgm:presLayoutVars>
      </dgm:prSet>
      <dgm:spPr/>
      <dgm:t>
        <a:bodyPr/>
        <a:lstStyle/>
        <a:p>
          <a:endParaRPr lang="es-BO"/>
        </a:p>
      </dgm:t>
    </dgm:pt>
    <dgm:pt modelId="{367E6233-8004-4BB2-85FA-5E1EB6F5436D}" type="pres">
      <dgm:prSet presAssocID="{40A9FAE5-29A5-4DED-BE36-89B47E367BF3}" presName="comp" presStyleCnt="0"/>
      <dgm:spPr/>
    </dgm:pt>
    <dgm:pt modelId="{7EDF3861-FAD1-4142-A26E-BA7181092E45}" type="pres">
      <dgm:prSet presAssocID="{40A9FAE5-29A5-4DED-BE36-89B47E367BF3}" presName="box" presStyleLbl="node1" presStyleIdx="0" presStyleCnt="3" custAng="0" custLinFactNeighborY="-3368"/>
      <dgm:spPr/>
      <dgm:t>
        <a:bodyPr/>
        <a:lstStyle/>
        <a:p>
          <a:endParaRPr lang="es-BO"/>
        </a:p>
      </dgm:t>
    </dgm:pt>
    <dgm:pt modelId="{53AA0B4E-0D33-4D39-9E9C-05EEF7D95553}" type="pres">
      <dgm:prSet presAssocID="{40A9FAE5-29A5-4DED-BE36-89B47E367BF3}" presName="img" presStyleLbl="fgImgPlace1" presStyleIdx="0" presStyleCnt="3"/>
      <dgm:spPr/>
    </dgm:pt>
    <dgm:pt modelId="{0A466426-8D3C-4C5C-8649-61EF77B709E1}" type="pres">
      <dgm:prSet presAssocID="{40A9FAE5-29A5-4DED-BE36-89B47E367BF3}" presName="text" presStyleLbl="node1" presStyleIdx="0" presStyleCnt="3">
        <dgm:presLayoutVars>
          <dgm:bulletEnabled val="1"/>
        </dgm:presLayoutVars>
      </dgm:prSet>
      <dgm:spPr/>
      <dgm:t>
        <a:bodyPr/>
        <a:lstStyle/>
        <a:p>
          <a:endParaRPr lang="es-BO"/>
        </a:p>
      </dgm:t>
    </dgm:pt>
    <dgm:pt modelId="{1B8D8514-FCB9-4947-B30C-2F1EE2547BD1}" type="pres">
      <dgm:prSet presAssocID="{C3E1E33D-9CDD-4364-BAD1-8C0EECFF91B2}" presName="spacer" presStyleCnt="0"/>
      <dgm:spPr/>
    </dgm:pt>
    <dgm:pt modelId="{CF51B773-7881-47F0-8B1F-C463934F660D}" type="pres">
      <dgm:prSet presAssocID="{C4CAB3F8-F5A8-4060-99FB-E0DAD34D265E}" presName="comp" presStyleCnt="0"/>
      <dgm:spPr/>
    </dgm:pt>
    <dgm:pt modelId="{26D72E1F-EF24-4FC1-A4B0-205F9563586C}" type="pres">
      <dgm:prSet presAssocID="{C4CAB3F8-F5A8-4060-99FB-E0DAD34D265E}" presName="box" presStyleLbl="node1" presStyleIdx="1" presStyleCnt="3"/>
      <dgm:spPr/>
      <dgm:t>
        <a:bodyPr/>
        <a:lstStyle/>
        <a:p>
          <a:endParaRPr lang="es-BO"/>
        </a:p>
      </dgm:t>
    </dgm:pt>
    <dgm:pt modelId="{2B1FDEDB-E024-466E-A731-64D0D00E5DA3}" type="pres">
      <dgm:prSet presAssocID="{C4CAB3F8-F5A8-4060-99FB-E0DAD34D265E}" presName="img" presStyleLbl="fgImgPlace1" presStyleIdx="1" presStyleCnt="3"/>
      <dgm:spPr/>
    </dgm:pt>
    <dgm:pt modelId="{E64BA6C6-AB91-4EE2-8716-69ABDFEF5AC1}" type="pres">
      <dgm:prSet presAssocID="{C4CAB3F8-F5A8-4060-99FB-E0DAD34D265E}" presName="text" presStyleLbl="node1" presStyleIdx="1" presStyleCnt="3">
        <dgm:presLayoutVars>
          <dgm:bulletEnabled val="1"/>
        </dgm:presLayoutVars>
      </dgm:prSet>
      <dgm:spPr/>
      <dgm:t>
        <a:bodyPr/>
        <a:lstStyle/>
        <a:p>
          <a:endParaRPr lang="es-BO"/>
        </a:p>
      </dgm:t>
    </dgm:pt>
    <dgm:pt modelId="{DE4B3377-707F-439A-AD2C-B540E168F48E}" type="pres">
      <dgm:prSet presAssocID="{A601BE94-1765-473D-B978-3F2EEAFF2F0F}" presName="spacer" presStyleCnt="0"/>
      <dgm:spPr/>
    </dgm:pt>
    <dgm:pt modelId="{1A9E77DC-BED1-4C85-B960-66C9E78D0621}" type="pres">
      <dgm:prSet presAssocID="{4B222B5C-E34A-42E4-A492-78101E839C2E}" presName="comp" presStyleCnt="0"/>
      <dgm:spPr/>
    </dgm:pt>
    <dgm:pt modelId="{2838ABD6-07F1-4450-88A0-49B2814F2B75}" type="pres">
      <dgm:prSet presAssocID="{4B222B5C-E34A-42E4-A492-78101E839C2E}" presName="box" presStyleLbl="node1" presStyleIdx="2" presStyleCnt="3"/>
      <dgm:spPr/>
      <dgm:t>
        <a:bodyPr/>
        <a:lstStyle/>
        <a:p>
          <a:endParaRPr lang="es-BO"/>
        </a:p>
      </dgm:t>
    </dgm:pt>
    <dgm:pt modelId="{BF859699-4E9D-4753-B0F0-D3D5B38131FC}" type="pres">
      <dgm:prSet presAssocID="{4B222B5C-E34A-42E4-A492-78101E839C2E}" presName="img" presStyleLbl="fgImgPlace1" presStyleIdx="2" presStyleCnt="3"/>
      <dgm:spPr/>
    </dgm:pt>
    <dgm:pt modelId="{BED415D1-0B2D-4650-8601-7E0ACD84DA69}" type="pres">
      <dgm:prSet presAssocID="{4B222B5C-E34A-42E4-A492-78101E839C2E}" presName="text" presStyleLbl="node1" presStyleIdx="2" presStyleCnt="3">
        <dgm:presLayoutVars>
          <dgm:bulletEnabled val="1"/>
        </dgm:presLayoutVars>
      </dgm:prSet>
      <dgm:spPr/>
      <dgm:t>
        <a:bodyPr/>
        <a:lstStyle/>
        <a:p>
          <a:endParaRPr lang="es-BO"/>
        </a:p>
      </dgm:t>
    </dgm:pt>
  </dgm:ptLst>
  <dgm:cxnLst>
    <dgm:cxn modelId="{CA8F7966-4F02-48E0-BD71-A99F035AA949}" type="presOf" srcId="{D0DA412E-6BE7-4DE6-A3A3-0F66D855C93C}" destId="{7EDF3861-FAD1-4142-A26E-BA7181092E45}" srcOrd="0" destOrd="2" presId="urn:microsoft.com/office/officeart/2005/8/layout/vList4"/>
    <dgm:cxn modelId="{E0DEB92C-5FCC-43D8-8723-C98A183CF702}" type="presOf" srcId="{12C08E94-CC87-41AB-B765-9FE2D9ADE3AF}" destId="{7EDF3861-FAD1-4142-A26E-BA7181092E45}" srcOrd="0" destOrd="1" presId="urn:microsoft.com/office/officeart/2005/8/layout/vList4"/>
    <dgm:cxn modelId="{41C02AA1-9EBE-421D-8777-0451D166A32E}" srcId="{40A9FAE5-29A5-4DED-BE36-89B47E367BF3}" destId="{6B60399C-C2DA-475D-A1A0-ACB703ECC39E}" srcOrd="5" destOrd="0" parTransId="{C3EA9734-AC24-4F98-B87F-90ACDF6F75AC}" sibTransId="{F0D730CE-6210-4F70-B9DF-9D5720CA7D07}"/>
    <dgm:cxn modelId="{E6CDEBAB-C25E-450B-863F-B91FFE280E8F}" srcId="{4B222B5C-E34A-42E4-A492-78101E839C2E}" destId="{E4741907-3546-4CFC-B324-3A9E74740F0A}" srcOrd="2" destOrd="0" parTransId="{52B79CD0-D974-4596-AFFA-C235D6ADC5C5}" sibTransId="{FE2EC9E3-0C04-4EE3-880C-4E2DA2F02114}"/>
    <dgm:cxn modelId="{98386B91-77EF-4B9F-889E-DDC57DA84A1E}" type="presOf" srcId="{DE579AAA-8A85-47B8-945C-55C8BA97668C}" destId="{0A466426-8D3C-4C5C-8649-61EF77B709E1}" srcOrd="1" destOrd="4" presId="urn:microsoft.com/office/officeart/2005/8/layout/vList4"/>
    <dgm:cxn modelId="{38E9EC18-6D4D-496F-B3CD-E512911BF7AB}" srcId="{40A9FAE5-29A5-4DED-BE36-89B47E367BF3}" destId="{44E12FD3-AA50-4E9F-9119-3EED8C3BA988}" srcOrd="4" destOrd="0" parTransId="{D0E16B09-0C68-4E0D-A57A-2925BE4479C1}" sibTransId="{62C4610B-03F3-4E29-A0B5-AD56A2787CBB}"/>
    <dgm:cxn modelId="{AB9AB850-A767-48EE-ADB7-6B71CB46C316}" type="presOf" srcId="{1B5BE36B-5055-4E0E-810D-71B2490D80FA}" destId="{2838ABD6-07F1-4450-88A0-49B2814F2B75}" srcOrd="0" destOrd="1" presId="urn:microsoft.com/office/officeart/2005/8/layout/vList4"/>
    <dgm:cxn modelId="{35497993-D1BF-49A0-B427-CB87AA8922D0}" type="presOf" srcId="{E4741907-3546-4CFC-B324-3A9E74740F0A}" destId="{2838ABD6-07F1-4450-88A0-49B2814F2B75}" srcOrd="0" destOrd="3" presId="urn:microsoft.com/office/officeart/2005/8/layout/vList4"/>
    <dgm:cxn modelId="{2E4FBAC4-A7A8-4BF6-AEA3-624DC7D2D07D}" type="presOf" srcId="{40A9FAE5-29A5-4DED-BE36-89B47E367BF3}" destId="{7EDF3861-FAD1-4142-A26E-BA7181092E45}" srcOrd="0" destOrd="0" presId="urn:microsoft.com/office/officeart/2005/8/layout/vList4"/>
    <dgm:cxn modelId="{FA2D39E2-7F55-4FB9-A359-D994FB45DE57}" type="presOf" srcId="{88E86718-8180-49FD-AB7F-08BCFA202F3B}" destId="{E64BA6C6-AB91-4EE2-8716-69ABDFEF5AC1}" srcOrd="1" destOrd="4" presId="urn:microsoft.com/office/officeart/2005/8/layout/vList4"/>
    <dgm:cxn modelId="{EAE957A8-F892-4AE1-B827-256B64C00666}" srcId="{40A9FAE5-29A5-4DED-BE36-89B47E367BF3}" destId="{DE579AAA-8A85-47B8-945C-55C8BA97668C}" srcOrd="3" destOrd="0" parTransId="{4FC86A2D-36B3-44B0-B1CA-2C0BB723A529}" sibTransId="{AF7AF44E-6980-4CDA-8C51-603458216CCF}"/>
    <dgm:cxn modelId="{D473B35E-F9C0-4193-85CA-54401964CB34}" srcId="{C4CAB3F8-F5A8-4060-99FB-E0DAD34D265E}" destId="{3F89E1D7-CDB1-4C13-BE37-80BF043C6C89}" srcOrd="1" destOrd="0" parTransId="{C5EAD634-DA9B-4F6F-9ADD-35A9478923C3}" sibTransId="{22043FE5-6232-4594-8D27-3E1890F8A262}"/>
    <dgm:cxn modelId="{BD157E59-699F-489C-A1CF-820BB74B888D}" srcId="{40A9FAE5-29A5-4DED-BE36-89B47E367BF3}" destId="{12C08E94-CC87-41AB-B765-9FE2D9ADE3AF}" srcOrd="0" destOrd="0" parTransId="{47C2DD84-8C8C-41AA-942C-5AF0F3A41041}" sibTransId="{B9089AC5-D047-4AD2-B113-AF49BDAE32E5}"/>
    <dgm:cxn modelId="{A94642C1-4C01-4204-A1A9-F0E86A3E671A}" type="presOf" srcId="{6683BB27-9911-4095-A60F-FE698E2FE5E1}" destId="{2838ABD6-07F1-4450-88A0-49B2814F2B75}" srcOrd="0" destOrd="5" presId="urn:microsoft.com/office/officeart/2005/8/layout/vList4"/>
    <dgm:cxn modelId="{35EF2980-15BB-42F3-8868-5BE403B95DEB}" srcId="{6189C514-7695-4143-9BC3-AC2301A7179C}" destId="{C4CAB3F8-F5A8-4060-99FB-E0DAD34D265E}" srcOrd="1" destOrd="0" parTransId="{671706C5-A69E-4105-AF4A-C628B56903C0}" sibTransId="{A601BE94-1765-473D-B978-3F2EEAFF2F0F}"/>
    <dgm:cxn modelId="{F3C88F02-683C-454E-95F4-132DAF3805D2}" type="presOf" srcId="{69E33CB1-207D-405D-9A8F-CA40B0BF58C5}" destId="{26D72E1F-EF24-4FC1-A4B0-205F9563586C}" srcOrd="0" destOrd="1" presId="urn:microsoft.com/office/officeart/2005/8/layout/vList4"/>
    <dgm:cxn modelId="{EC4FBC05-2C91-454D-A35B-9F787497A4B7}" srcId="{4B222B5C-E34A-42E4-A492-78101E839C2E}" destId="{72F65759-CA44-4F06-93E0-1D258A487230}" srcOrd="3" destOrd="0" parTransId="{D7A9552B-CD4B-48A2-9116-1CB52946E809}" sibTransId="{49059FC1-0C71-45F6-947C-127FBCC598D3}"/>
    <dgm:cxn modelId="{66036D0B-6804-4174-8158-EB46B7349198}" type="presOf" srcId="{E4741907-3546-4CFC-B324-3A9E74740F0A}" destId="{BED415D1-0B2D-4650-8601-7E0ACD84DA69}" srcOrd="1" destOrd="3" presId="urn:microsoft.com/office/officeart/2005/8/layout/vList4"/>
    <dgm:cxn modelId="{FB517843-FC76-4323-805E-A11BF1776F20}" srcId="{C4CAB3F8-F5A8-4060-99FB-E0DAD34D265E}" destId="{FA3893E9-425A-4977-95AF-B54F83A1ADCE}" srcOrd="2" destOrd="0" parTransId="{FE2EC621-7B73-4CA6-A9FF-AEF64C05FF2E}" sibTransId="{09771B57-A4B7-4966-A843-B1D86F931001}"/>
    <dgm:cxn modelId="{D9EFBA62-47E6-4651-B3AC-9870BFFDAEE1}" srcId="{6189C514-7695-4143-9BC3-AC2301A7179C}" destId="{40A9FAE5-29A5-4DED-BE36-89B47E367BF3}" srcOrd="0" destOrd="0" parTransId="{959EC9EE-2225-4338-8279-BB6E1F95F1D0}" sibTransId="{C3E1E33D-9CDD-4364-BAD1-8C0EECFF91B2}"/>
    <dgm:cxn modelId="{E4A82DF2-0B4F-420B-AB0B-413A95CB4D6C}" type="presOf" srcId="{6189C514-7695-4143-9BC3-AC2301A7179C}" destId="{862E7DE5-0141-449C-B05F-317FDB7BB019}" srcOrd="0" destOrd="0" presId="urn:microsoft.com/office/officeart/2005/8/layout/vList4"/>
    <dgm:cxn modelId="{2DA34323-7EEA-4A1C-A5ED-FA45647D637C}" type="presOf" srcId="{C4CAB3F8-F5A8-4060-99FB-E0DAD34D265E}" destId="{26D72E1F-EF24-4FC1-A4B0-205F9563586C}" srcOrd="0" destOrd="0" presId="urn:microsoft.com/office/officeart/2005/8/layout/vList4"/>
    <dgm:cxn modelId="{EE6B2FDB-821A-4770-B714-AAB4850A53FB}" type="presOf" srcId="{C4CAB3F8-F5A8-4060-99FB-E0DAD34D265E}" destId="{E64BA6C6-AB91-4EE2-8716-69ABDFEF5AC1}" srcOrd="1" destOrd="0" presId="urn:microsoft.com/office/officeart/2005/8/layout/vList4"/>
    <dgm:cxn modelId="{41E18434-8475-4FF3-8EE1-138E1B743E4E}" type="presOf" srcId="{6B60399C-C2DA-475D-A1A0-ACB703ECC39E}" destId="{7EDF3861-FAD1-4142-A26E-BA7181092E45}" srcOrd="0" destOrd="6" presId="urn:microsoft.com/office/officeart/2005/8/layout/vList4"/>
    <dgm:cxn modelId="{4BE672DA-7C79-4352-B921-665970FB081B}" type="presOf" srcId="{0C5968F6-ED08-46E8-AEF7-996589375383}" destId="{E64BA6C6-AB91-4EE2-8716-69ABDFEF5AC1}" srcOrd="1" destOrd="5" presId="urn:microsoft.com/office/officeart/2005/8/layout/vList4"/>
    <dgm:cxn modelId="{DF43E15A-611A-4C26-9D31-7754DDD34349}" type="presOf" srcId="{3F89E1D7-CDB1-4C13-BE37-80BF043C6C89}" destId="{E64BA6C6-AB91-4EE2-8716-69ABDFEF5AC1}" srcOrd="1" destOrd="2" presId="urn:microsoft.com/office/officeart/2005/8/layout/vList4"/>
    <dgm:cxn modelId="{AE7E3B33-B75A-453E-8D4C-678B7A6D268D}" type="presOf" srcId="{0C5968F6-ED08-46E8-AEF7-996589375383}" destId="{26D72E1F-EF24-4FC1-A4B0-205F9563586C}" srcOrd="0" destOrd="5" presId="urn:microsoft.com/office/officeart/2005/8/layout/vList4"/>
    <dgm:cxn modelId="{52B60A24-80BF-48F9-9D23-22BAC0CFB73B}" type="presOf" srcId="{DE579AAA-8A85-47B8-945C-55C8BA97668C}" destId="{7EDF3861-FAD1-4142-A26E-BA7181092E45}" srcOrd="0" destOrd="4" presId="urn:microsoft.com/office/officeart/2005/8/layout/vList4"/>
    <dgm:cxn modelId="{0C03A1C6-021A-46BE-8EF0-9FDE496382D0}" type="presOf" srcId="{6683BB27-9911-4095-A60F-FE698E2FE5E1}" destId="{BED415D1-0B2D-4650-8601-7E0ACD84DA69}" srcOrd="1" destOrd="5" presId="urn:microsoft.com/office/officeart/2005/8/layout/vList4"/>
    <dgm:cxn modelId="{5FAFED90-4330-4DCB-A4A3-4DDFB9D0675E}" type="presOf" srcId="{44E12FD3-AA50-4E9F-9119-3EED8C3BA988}" destId="{7EDF3861-FAD1-4142-A26E-BA7181092E45}" srcOrd="0" destOrd="5" presId="urn:microsoft.com/office/officeart/2005/8/layout/vList4"/>
    <dgm:cxn modelId="{C70261AC-6481-4E8A-A8A6-1388B30D5580}" srcId="{4B222B5C-E34A-42E4-A492-78101E839C2E}" destId="{1B5BE36B-5055-4E0E-810D-71B2490D80FA}" srcOrd="0" destOrd="0" parTransId="{CC1DE9A9-E835-4773-AB7A-3D3D74C97DEC}" sibTransId="{57D6192A-2FC4-4B3E-AA28-4749181A157D}"/>
    <dgm:cxn modelId="{74694DA7-2536-4E4F-AE3A-3D4731105B82}" type="presOf" srcId="{D0DA412E-6BE7-4DE6-A3A3-0F66D855C93C}" destId="{0A466426-8D3C-4C5C-8649-61EF77B709E1}" srcOrd="1" destOrd="2" presId="urn:microsoft.com/office/officeart/2005/8/layout/vList4"/>
    <dgm:cxn modelId="{425EC6D4-E161-4B5B-8C4D-CFF44D9BA88D}" type="presOf" srcId="{3F89E1D7-CDB1-4C13-BE37-80BF043C6C89}" destId="{26D72E1F-EF24-4FC1-A4B0-205F9563586C}" srcOrd="0" destOrd="2" presId="urn:microsoft.com/office/officeart/2005/8/layout/vList4"/>
    <dgm:cxn modelId="{13CD7D6E-B38D-47EC-9975-82439985A1EF}" srcId="{40A9FAE5-29A5-4DED-BE36-89B47E367BF3}" destId="{08FD4D85-888A-41B4-96CE-C8BF19A207C0}" srcOrd="2" destOrd="0" parTransId="{EFB7B752-C001-4E12-9D4B-94689F12F4C3}" sibTransId="{D11DA086-0662-499D-B475-F323E631A99D}"/>
    <dgm:cxn modelId="{8F3CBD95-DB25-44BD-8112-300252A444B5}" type="presOf" srcId="{6B60399C-C2DA-475D-A1A0-ACB703ECC39E}" destId="{0A466426-8D3C-4C5C-8649-61EF77B709E1}" srcOrd="1" destOrd="6" presId="urn:microsoft.com/office/officeart/2005/8/layout/vList4"/>
    <dgm:cxn modelId="{DE04BDE4-FB4D-4AC6-9432-9CEAB6B61B61}" type="presOf" srcId="{40A9FAE5-29A5-4DED-BE36-89B47E367BF3}" destId="{0A466426-8D3C-4C5C-8649-61EF77B709E1}" srcOrd="1" destOrd="0" presId="urn:microsoft.com/office/officeart/2005/8/layout/vList4"/>
    <dgm:cxn modelId="{22B0C40E-3F2D-4C4C-AA54-88AC1B13FC5E}" type="presOf" srcId="{08FD4D85-888A-41B4-96CE-C8BF19A207C0}" destId="{7EDF3861-FAD1-4142-A26E-BA7181092E45}" srcOrd="0" destOrd="3" presId="urn:microsoft.com/office/officeart/2005/8/layout/vList4"/>
    <dgm:cxn modelId="{76CEA151-768E-46C3-BC62-477735261BF3}" type="presOf" srcId="{23187B21-06A8-4395-B757-CE45C4B5E11B}" destId="{2838ABD6-07F1-4450-88A0-49B2814F2B75}" srcOrd="0" destOrd="2" presId="urn:microsoft.com/office/officeart/2005/8/layout/vList4"/>
    <dgm:cxn modelId="{78313182-B350-4514-9ABA-64EC2FC548A3}" type="presOf" srcId="{4B222B5C-E34A-42E4-A492-78101E839C2E}" destId="{2838ABD6-07F1-4450-88A0-49B2814F2B75}" srcOrd="0" destOrd="0" presId="urn:microsoft.com/office/officeart/2005/8/layout/vList4"/>
    <dgm:cxn modelId="{8FCDB1B8-A821-42E9-9ECF-FD79C0EFB168}" srcId="{40A9FAE5-29A5-4DED-BE36-89B47E367BF3}" destId="{D0DA412E-6BE7-4DE6-A3A3-0F66D855C93C}" srcOrd="1" destOrd="0" parTransId="{D1CB7812-9471-41FF-9DED-072461831482}" sibTransId="{457FA554-6A89-4F7D-9D9A-74169614776E}"/>
    <dgm:cxn modelId="{CBF3B356-4709-427F-A8A8-A150FEBE1756}" srcId="{4B222B5C-E34A-42E4-A492-78101E839C2E}" destId="{23187B21-06A8-4395-B757-CE45C4B5E11B}" srcOrd="1" destOrd="0" parTransId="{589E9C4B-6B7C-4A54-B1C1-69C349C4513E}" sibTransId="{921F9A65-C70D-4C4C-B079-196261390A5C}"/>
    <dgm:cxn modelId="{192C8CD9-2A51-4BC0-8C25-0E566FAAD735}" type="presOf" srcId="{FA3893E9-425A-4977-95AF-B54F83A1ADCE}" destId="{E64BA6C6-AB91-4EE2-8716-69ABDFEF5AC1}" srcOrd="1" destOrd="3" presId="urn:microsoft.com/office/officeart/2005/8/layout/vList4"/>
    <dgm:cxn modelId="{0783A9BD-183C-45F0-9045-CA1EF0C6243C}" srcId="{C4CAB3F8-F5A8-4060-99FB-E0DAD34D265E}" destId="{88E86718-8180-49FD-AB7F-08BCFA202F3B}" srcOrd="3" destOrd="0" parTransId="{4E58E9BE-96F4-494F-93DA-D98B8F80A6F9}" sibTransId="{3DDB9F9C-A1B0-4781-8979-77F2503BCD1E}"/>
    <dgm:cxn modelId="{AC1E8F19-7DB6-458B-BD06-7EA6BCBDE350}" srcId="{C4CAB3F8-F5A8-4060-99FB-E0DAD34D265E}" destId="{69E33CB1-207D-405D-9A8F-CA40B0BF58C5}" srcOrd="0" destOrd="0" parTransId="{E2861363-086C-4B99-8668-87C8CE384CFF}" sibTransId="{1A895861-3552-4D14-B15D-C88A2F7298A0}"/>
    <dgm:cxn modelId="{B9DA20E2-AB22-489F-806D-E966177E9FEA}" srcId="{6189C514-7695-4143-9BC3-AC2301A7179C}" destId="{4B222B5C-E34A-42E4-A492-78101E839C2E}" srcOrd="2" destOrd="0" parTransId="{5235F153-5A66-4911-AFD6-D3D736F8FDCC}" sibTransId="{7E31088D-ED13-4C59-A9A7-CE832701650F}"/>
    <dgm:cxn modelId="{70622031-0986-4623-A0C2-8BCDD97F5F06}" type="presOf" srcId="{FA3893E9-425A-4977-95AF-B54F83A1ADCE}" destId="{26D72E1F-EF24-4FC1-A4B0-205F9563586C}" srcOrd="0" destOrd="3" presId="urn:microsoft.com/office/officeart/2005/8/layout/vList4"/>
    <dgm:cxn modelId="{88BB2DF0-F425-40DA-A9FF-9A4E90752857}" type="presOf" srcId="{69E33CB1-207D-405D-9A8F-CA40B0BF58C5}" destId="{E64BA6C6-AB91-4EE2-8716-69ABDFEF5AC1}" srcOrd="1" destOrd="1" presId="urn:microsoft.com/office/officeart/2005/8/layout/vList4"/>
    <dgm:cxn modelId="{4DED28E9-79AC-4868-BFDF-6BC65697FC2C}" type="presOf" srcId="{72F65759-CA44-4F06-93E0-1D258A487230}" destId="{BED415D1-0B2D-4650-8601-7E0ACD84DA69}" srcOrd="1" destOrd="4" presId="urn:microsoft.com/office/officeart/2005/8/layout/vList4"/>
    <dgm:cxn modelId="{A3D81A37-0C1A-42DC-9F16-50F49B468204}" type="presOf" srcId="{23187B21-06A8-4395-B757-CE45C4B5E11B}" destId="{BED415D1-0B2D-4650-8601-7E0ACD84DA69}" srcOrd="1" destOrd="2" presId="urn:microsoft.com/office/officeart/2005/8/layout/vList4"/>
    <dgm:cxn modelId="{229882C5-89E5-4D40-98A7-42D863D7A624}" type="presOf" srcId="{12C08E94-CC87-41AB-B765-9FE2D9ADE3AF}" destId="{0A466426-8D3C-4C5C-8649-61EF77B709E1}" srcOrd="1" destOrd="1" presId="urn:microsoft.com/office/officeart/2005/8/layout/vList4"/>
    <dgm:cxn modelId="{52072B50-0DBE-4E64-AD8E-346665DF9994}" type="presOf" srcId="{08FD4D85-888A-41B4-96CE-C8BF19A207C0}" destId="{0A466426-8D3C-4C5C-8649-61EF77B709E1}" srcOrd="1" destOrd="3" presId="urn:microsoft.com/office/officeart/2005/8/layout/vList4"/>
    <dgm:cxn modelId="{90252075-0AE4-43BF-8765-CF480D789A05}" type="presOf" srcId="{4B222B5C-E34A-42E4-A492-78101E839C2E}" destId="{BED415D1-0B2D-4650-8601-7E0ACD84DA69}" srcOrd="1" destOrd="0" presId="urn:microsoft.com/office/officeart/2005/8/layout/vList4"/>
    <dgm:cxn modelId="{C672D2AC-84D8-47B1-9E45-BCAAD8FDC198}" type="presOf" srcId="{1B5BE36B-5055-4E0E-810D-71B2490D80FA}" destId="{BED415D1-0B2D-4650-8601-7E0ACD84DA69}" srcOrd="1" destOrd="1" presId="urn:microsoft.com/office/officeart/2005/8/layout/vList4"/>
    <dgm:cxn modelId="{D8F17CF2-CE7D-47E2-BAF6-7962FD291CE8}" type="presOf" srcId="{44E12FD3-AA50-4E9F-9119-3EED8C3BA988}" destId="{0A466426-8D3C-4C5C-8649-61EF77B709E1}" srcOrd="1" destOrd="5" presId="urn:microsoft.com/office/officeart/2005/8/layout/vList4"/>
    <dgm:cxn modelId="{6B400CDE-A37C-4870-A29C-F43BD85AD605}" type="presOf" srcId="{88E86718-8180-49FD-AB7F-08BCFA202F3B}" destId="{26D72E1F-EF24-4FC1-A4B0-205F9563586C}" srcOrd="0" destOrd="4" presId="urn:microsoft.com/office/officeart/2005/8/layout/vList4"/>
    <dgm:cxn modelId="{80B60203-7746-4BA8-A8CE-D8D378BAB2D2}" type="presOf" srcId="{72F65759-CA44-4F06-93E0-1D258A487230}" destId="{2838ABD6-07F1-4450-88A0-49B2814F2B75}" srcOrd="0" destOrd="4" presId="urn:microsoft.com/office/officeart/2005/8/layout/vList4"/>
    <dgm:cxn modelId="{53A7699F-3FD4-40EC-BD1E-818921F71116}" srcId="{C4CAB3F8-F5A8-4060-99FB-E0DAD34D265E}" destId="{0C5968F6-ED08-46E8-AEF7-996589375383}" srcOrd="4" destOrd="0" parTransId="{6A218856-20F3-4A32-863C-D3B156B4E408}" sibTransId="{B9D77211-1F91-4621-A936-7A916A1AAFFD}"/>
    <dgm:cxn modelId="{0395F9AC-9E27-4EBD-AA4C-6288ED31C546}" srcId="{4B222B5C-E34A-42E4-A492-78101E839C2E}" destId="{6683BB27-9911-4095-A60F-FE698E2FE5E1}" srcOrd="4" destOrd="0" parTransId="{21C61380-CFC9-48D7-BB84-E64A2779AAFF}" sibTransId="{986604B4-2072-4072-8766-A3297C6DBCD0}"/>
    <dgm:cxn modelId="{04912149-86F7-46F9-AE32-B6B8572AD25C}" type="presParOf" srcId="{862E7DE5-0141-449C-B05F-317FDB7BB019}" destId="{367E6233-8004-4BB2-85FA-5E1EB6F5436D}" srcOrd="0" destOrd="0" presId="urn:microsoft.com/office/officeart/2005/8/layout/vList4"/>
    <dgm:cxn modelId="{FADE2771-D94A-455B-82B0-FF1794CBF79C}" type="presParOf" srcId="{367E6233-8004-4BB2-85FA-5E1EB6F5436D}" destId="{7EDF3861-FAD1-4142-A26E-BA7181092E45}" srcOrd="0" destOrd="0" presId="urn:microsoft.com/office/officeart/2005/8/layout/vList4"/>
    <dgm:cxn modelId="{2E36C06E-8B12-4F33-93CA-698763283196}" type="presParOf" srcId="{367E6233-8004-4BB2-85FA-5E1EB6F5436D}" destId="{53AA0B4E-0D33-4D39-9E9C-05EEF7D95553}" srcOrd="1" destOrd="0" presId="urn:microsoft.com/office/officeart/2005/8/layout/vList4"/>
    <dgm:cxn modelId="{3EED205A-9F16-46DD-9787-69F3568EED33}" type="presParOf" srcId="{367E6233-8004-4BB2-85FA-5E1EB6F5436D}" destId="{0A466426-8D3C-4C5C-8649-61EF77B709E1}" srcOrd="2" destOrd="0" presId="urn:microsoft.com/office/officeart/2005/8/layout/vList4"/>
    <dgm:cxn modelId="{7362BC60-C1C7-41AE-8F52-CBBB8EE7F197}" type="presParOf" srcId="{862E7DE5-0141-449C-B05F-317FDB7BB019}" destId="{1B8D8514-FCB9-4947-B30C-2F1EE2547BD1}" srcOrd="1" destOrd="0" presId="urn:microsoft.com/office/officeart/2005/8/layout/vList4"/>
    <dgm:cxn modelId="{AFD68895-5960-4189-81DB-1D27CAA72B65}" type="presParOf" srcId="{862E7DE5-0141-449C-B05F-317FDB7BB019}" destId="{CF51B773-7881-47F0-8B1F-C463934F660D}" srcOrd="2" destOrd="0" presId="urn:microsoft.com/office/officeart/2005/8/layout/vList4"/>
    <dgm:cxn modelId="{83FB1D12-85AE-421B-A053-231C853315CC}" type="presParOf" srcId="{CF51B773-7881-47F0-8B1F-C463934F660D}" destId="{26D72E1F-EF24-4FC1-A4B0-205F9563586C}" srcOrd="0" destOrd="0" presId="urn:microsoft.com/office/officeart/2005/8/layout/vList4"/>
    <dgm:cxn modelId="{833BB958-6881-402B-A341-8F0289D13673}" type="presParOf" srcId="{CF51B773-7881-47F0-8B1F-C463934F660D}" destId="{2B1FDEDB-E024-466E-A731-64D0D00E5DA3}" srcOrd="1" destOrd="0" presId="urn:microsoft.com/office/officeart/2005/8/layout/vList4"/>
    <dgm:cxn modelId="{A452A5BD-4ED9-4D7E-BD02-BFA2DD052B93}" type="presParOf" srcId="{CF51B773-7881-47F0-8B1F-C463934F660D}" destId="{E64BA6C6-AB91-4EE2-8716-69ABDFEF5AC1}" srcOrd="2" destOrd="0" presId="urn:microsoft.com/office/officeart/2005/8/layout/vList4"/>
    <dgm:cxn modelId="{22B3FA18-9C53-46ED-9CCF-30AF0EF781FF}" type="presParOf" srcId="{862E7DE5-0141-449C-B05F-317FDB7BB019}" destId="{DE4B3377-707F-439A-AD2C-B540E168F48E}" srcOrd="3" destOrd="0" presId="urn:microsoft.com/office/officeart/2005/8/layout/vList4"/>
    <dgm:cxn modelId="{8494AFF0-D635-4355-9FD2-658DB2B9B39B}" type="presParOf" srcId="{862E7DE5-0141-449C-B05F-317FDB7BB019}" destId="{1A9E77DC-BED1-4C85-B960-66C9E78D0621}" srcOrd="4" destOrd="0" presId="urn:microsoft.com/office/officeart/2005/8/layout/vList4"/>
    <dgm:cxn modelId="{D6CBDF85-C9DA-4667-BC2C-A64374418DF2}" type="presParOf" srcId="{1A9E77DC-BED1-4C85-B960-66C9E78D0621}" destId="{2838ABD6-07F1-4450-88A0-49B2814F2B75}" srcOrd="0" destOrd="0" presId="urn:microsoft.com/office/officeart/2005/8/layout/vList4"/>
    <dgm:cxn modelId="{DFC7156C-C1A3-4A7F-B85A-6167F6AFB380}" type="presParOf" srcId="{1A9E77DC-BED1-4C85-B960-66C9E78D0621}" destId="{BF859699-4E9D-4753-B0F0-D3D5B38131FC}" srcOrd="1" destOrd="0" presId="urn:microsoft.com/office/officeart/2005/8/layout/vList4"/>
    <dgm:cxn modelId="{68FB4BDD-0EA0-47FA-90BE-CE1B81C79E25}" type="presParOf" srcId="{1A9E77DC-BED1-4C85-B960-66C9E78D0621}" destId="{BED415D1-0B2D-4650-8601-7E0ACD84DA69}"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C0B88A-F494-4FF0-A9DA-BD031A96C791}">
      <dsp:nvSpPr>
        <dsp:cNvPr id="0" name=""/>
        <dsp:cNvSpPr/>
      </dsp:nvSpPr>
      <dsp:spPr>
        <a:xfrm>
          <a:off x="0" y="639"/>
          <a:ext cx="7451435" cy="943929"/>
        </a:xfrm>
        <a:prstGeom prst="roundRect">
          <a:avLst/>
        </a:prstGeom>
        <a:solidFill>
          <a:schemeClr val="accent2"/>
        </a:solidFill>
        <a:ln w="9525" cap="flat" cmpd="sng" algn="ctr">
          <a:solidFill>
            <a:schemeClr val="accent1"/>
          </a:solidFill>
          <a:prstDash val="solid"/>
        </a:ln>
        <a:effectLst/>
        <a:scene3d>
          <a:camera prst="orthographicFront">
            <a:rot lat="0" lon="0" rev="0"/>
          </a:camera>
          <a:lightRig rig="threePt" dir="t"/>
        </a:scene3d>
        <a:sp3d>
          <a:bevelT w="25400" h="12700"/>
        </a:sp3d>
      </dsp:spPr>
      <dsp:style>
        <a:lnRef idx="1">
          <a:schemeClr val="accent1"/>
        </a:lnRef>
        <a:fillRef idx="3">
          <a:schemeClr val="accent1"/>
        </a:fillRef>
        <a:effectRef idx="2">
          <a:schemeClr val="accent1"/>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s-ES" sz="2900" kern="1200" dirty="0" smtClean="0"/>
            <a:t>SERVICIOS OFERTADOS A LA MUJER - MADRE</a:t>
          </a:r>
          <a:endParaRPr lang="es-ES" sz="2900" b="1" kern="1200" dirty="0">
            <a:solidFill>
              <a:schemeClr val="tx1"/>
            </a:solidFill>
            <a:latin typeface="Arial Narrow" panose="020B0606020202030204" pitchFamily="34" charset="0"/>
          </a:endParaRPr>
        </a:p>
      </dsp:txBody>
      <dsp:txXfrm>
        <a:off x="46079" y="46718"/>
        <a:ext cx="7359277" cy="851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s-BO" sz="12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endParaRP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marL="0" marR="0" lvl="0" indent="0" algn="r" defTabSz="457200" rtl="0" eaLnBrk="0" fontAlgn="base" latinLnBrk="0" hangingPunct="0">
              <a:lnSpc>
                <a:spcPct val="100000"/>
              </a:lnSpc>
              <a:spcBef>
                <a:spcPct val="0"/>
              </a:spcBef>
              <a:spcAft>
                <a:spcPct val="0"/>
              </a:spcAft>
              <a:buClrTx/>
              <a:buSzTx/>
              <a:buFontTx/>
              <a:buNone/>
              <a:defRPr/>
            </a:pPr>
            <a:fld id="{00494A46-F9C1-4B3A-A3D4-E5E2FACEDB83}" type="datetimeFigureOut">
              <a:rPr kumimoji="0" lang="es-BO" sz="12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6/2/2025</a:t>
            </a:fld>
            <a:endParaRPr kumimoji="0" lang="es-BO" sz="12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endParaRP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es-BO"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mn-lt"/>
                <a:ea typeface="+mn-ea"/>
                <a:cs typeface="+mn-cs"/>
              </a:rPr>
              <a:t>Haga clic para modificar el estilo de texto del patrón</a:t>
            </a: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mn-lt"/>
                <a:ea typeface="+mn-ea"/>
                <a:cs typeface="+mn-cs"/>
              </a:rPr>
              <a:t>Segundo nivel</a:t>
            </a: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mn-lt"/>
                <a:ea typeface="+mn-ea"/>
                <a:cs typeface="+mn-cs"/>
              </a:rPr>
              <a:t>Tercer nivel</a:t>
            </a: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mn-lt"/>
                <a:ea typeface="+mn-ea"/>
                <a:cs typeface="+mn-cs"/>
              </a:rPr>
              <a:t>Cuarto nivel</a:t>
            </a: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mn-lt"/>
                <a:ea typeface="+mn-ea"/>
                <a:cs typeface="+mn-cs"/>
              </a:rPr>
              <a:t>Quinto nivel</a:t>
            </a:r>
            <a:endParaRPr kumimoji="0" lang="es-BO"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Marcador de pie de página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smtClean="0"/>
            </a:lvl1pPr>
          </a:lstStyle>
          <a:p>
            <a:pPr marL="0" marR="0" lvl="0" indent="0" algn="l" defTabSz="457200" rtl="0" eaLnBrk="0" fontAlgn="base" latinLnBrk="0" hangingPunct="0">
              <a:lnSpc>
                <a:spcPct val="100000"/>
              </a:lnSpc>
              <a:spcBef>
                <a:spcPct val="0"/>
              </a:spcBef>
              <a:spcAft>
                <a:spcPct val="0"/>
              </a:spcAft>
              <a:buClrTx/>
              <a:buSzTx/>
              <a:buFontTx/>
              <a:buNone/>
              <a:defRPr/>
            </a:pPr>
            <a:endParaRPr kumimoji="0" lang="es-BO" sz="12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endParaRPr>
          </a:p>
        </p:txBody>
      </p:sp>
      <p:sp>
        <p:nvSpPr>
          <p:cNvPr id="7" name="Marcador de número de diapositiva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smtClean="0"/>
            </a:lvl1pPr>
          </a:lstStyle>
          <a:p>
            <a:pPr marL="0" marR="0" lvl="0" indent="0" algn="r" defTabSz="457200" rtl="0" eaLnBrk="0" fontAlgn="base" latinLnBrk="0" hangingPunct="0">
              <a:lnSpc>
                <a:spcPct val="100000"/>
              </a:lnSpc>
              <a:spcBef>
                <a:spcPct val="0"/>
              </a:spcBef>
              <a:spcAft>
                <a:spcPct val="0"/>
              </a:spcAft>
              <a:buClrTx/>
              <a:buSzTx/>
              <a:buFontTx/>
              <a:buNone/>
              <a:defRPr/>
            </a:pPr>
            <a:fld id="{509EE765-A105-4DC3-85D5-B24EBD0917A7}" type="slidenum">
              <a:rPr kumimoji="0" lang="es-BO" sz="12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‹Nº›</a:t>
            </a:fld>
            <a:endParaRPr kumimoji="0" lang="es-BO" sz="12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88804488"/>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p:cNvSpPr>
            <a:spLocks noGrp="1" noRot="1" noChangeAspect="1" noTextEdit="1"/>
          </p:cNvSpPr>
          <p:nvPr>
            <p:ph type="sldImg"/>
          </p:nvPr>
        </p:nvSpPr>
        <p:spPr>
          <a:ln>
            <a:solidFill>
              <a:srgbClr val="000000">
                <a:alpha val="100000"/>
              </a:srgbClr>
            </a:solidFill>
            <a:miter lim="800000"/>
          </a:ln>
        </p:spPr>
      </p:sp>
      <p:sp>
        <p:nvSpPr>
          <p:cNvPr id="19459" name="Marcador de notas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es-ES" altLang="es-BO" dirty="0"/>
          </a:p>
        </p:txBody>
      </p:sp>
      <p:sp>
        <p:nvSpPr>
          <p:cNvPr id="19460" name="Marcador de número de diapositiva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es-ES" altLang="es-BO" sz="1200" dirty="0"/>
              <a:t>10</a:t>
            </a:fld>
            <a:endParaRPr lang="es-ES" altLang="es-BO" sz="1200" dirty="0"/>
          </a:p>
        </p:txBody>
      </p:sp>
    </p:spTree>
    <p:extLst>
      <p:ext uri="{BB962C8B-B14F-4D97-AF65-F5344CB8AC3E}">
        <p14:creationId xmlns:p14="http://schemas.microsoft.com/office/powerpoint/2010/main" val="622898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rgbClr val="E7F6D3"/>
        </a:solidFill>
        <a:effectLst/>
      </p:bgPr>
    </p:bg>
    <p:spTree>
      <p:nvGrpSpPr>
        <p:cNvPr id="1" name=""/>
        <p:cNvGrpSpPr/>
        <p:nvPr/>
      </p:nvGrpSpPr>
      <p:grpSpPr>
        <a:xfrm>
          <a:off x="0" y="0"/>
          <a:ext cx="0" cy="0"/>
          <a:chOff x="0" y="0"/>
          <a:chExt cx="0" cy="0"/>
        </a:xfrm>
      </p:grpSpPr>
      <p:pic>
        <p:nvPicPr>
          <p:cNvPr id="2051" name="Picture 7" descr="C1-HD-BTM.png"/>
          <p:cNvPicPr>
            <a:picLocks noChangeAspect="1"/>
          </p:cNvPicPr>
          <p:nvPr/>
        </p:nvPicPr>
        <p:blipFill>
          <a:blip r:embed="rId2"/>
          <a:stretch>
            <a:fillRect/>
          </a:stretch>
        </p:blipFill>
        <p:spPr>
          <a:xfrm>
            <a:off x="0" y="4375150"/>
            <a:ext cx="12192000" cy="2482850"/>
          </a:xfrm>
          <a:prstGeom prst="rect">
            <a:avLst/>
          </a:prstGeom>
          <a:noFill/>
          <a:ln w="9525">
            <a:noFill/>
          </a:ln>
        </p:spPr>
      </p:pic>
      <p:sp>
        <p:nvSpPr>
          <p:cNvPr id="2" name="Title 1"/>
          <p:cNvSpPr>
            <a:spLocks noGrp="1"/>
          </p:cNvSpPr>
          <p:nvPr>
            <p:ph type="ctrTitle"/>
          </p:nvPr>
        </p:nvSpPr>
        <p:spPr>
          <a:xfrm>
            <a:off x="1371600" y="1803405"/>
            <a:ext cx="9448800" cy="1825096"/>
          </a:xfrm>
        </p:spPr>
        <p:txBody>
          <a:bodyPr anchor="b"/>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hasCustomPrompt="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9" name="Date Placeholder 3"/>
          <p:cNvSpPr>
            <a:spLocks noGrp="1"/>
          </p:cNvSpPr>
          <p:nvPr>
            <p:ph type="dt" sz="half" idx="2"/>
          </p:nvPr>
        </p:nvSpPr>
        <p:spPr>
          <a:xfrm>
            <a:off x="7908925" y="4314825"/>
            <a:ext cx="2911475" cy="374650"/>
          </a:xfrm>
          <a:prstGeom prst="rect">
            <a:avLst/>
          </a:prstGeom>
        </p:spPr>
        <p:txBody>
          <a:bodyPr vert="horz" lIns="91440" tIns="45720" rIns="91440" bIns="45720" rtlCol="0" anchor="ct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DF988EB1-23F0-4212-9F55-8130AAC5A6FC}"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1371600" y="4324350"/>
            <a:ext cx="640080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8077200" y="1430338"/>
            <a:ext cx="2743200" cy="365125"/>
          </a:xfrm>
          <a:prstGeom prst="rect">
            <a:avLst/>
          </a:prstGeom>
        </p:spPr>
        <p:txBody>
          <a:bodyPr vert="horz" wrap="square" lIns="91440" tIns="45720" rIns="91440" bIns="45720" numCol="1" anchor="ctr" anchorCtr="0" compatLnSpc="1"/>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672080F5-1509-4395-B91B-14716C3A3497}"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s-ES" sz="3200" b="0" i="0" u="none" strike="noStrike" kern="1200" cap="none" spc="0" normalizeH="0" baseline="0" noProof="0">
                <a:ln>
                  <a:noFill/>
                </a:ln>
                <a:solidFill>
                  <a:schemeClr val="tx1"/>
                </a:solidFill>
                <a:effectLst/>
                <a:uLnTx/>
                <a:uFillTx/>
                <a:latin typeface="+mn-lt"/>
                <a:ea typeface="+mn-ea"/>
                <a:cs typeface="+mn-cs"/>
              </a:rPr>
              <a:t>Haga clic en el icono para agregar una imagen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30F6CBC-25F4-43E7-9CE8-0DEE0B90E14F}"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Marcador de posición de pie de página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Marcador de posición de número de diapositiva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C2755901-188E-4ACC-9D05-69AE66B0C773}"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bg>
      <p:bgPr>
        <a:solidFill>
          <a:srgbClr val="E7F6D3"/>
        </a:solidFill>
        <a:effectLst/>
      </p:bgPr>
    </p:bg>
    <p:spTree>
      <p:nvGrpSpPr>
        <p:cNvPr id="1" name=""/>
        <p:cNvGrpSpPr/>
        <p:nvPr/>
      </p:nvGrpSpPr>
      <p:grpSpPr>
        <a:xfrm>
          <a:off x="0" y="0"/>
          <a:ext cx="0" cy="0"/>
          <a:chOff x="0" y="0"/>
          <a:chExt cx="0" cy="0"/>
        </a:xfrm>
      </p:grpSpPr>
      <p:pic>
        <p:nvPicPr>
          <p:cNvPr id="4099" name="Picture 8" descr="C1-HD-BTM.png"/>
          <p:cNvPicPr>
            <a:picLocks noChangeAspect="1"/>
          </p:cNvPicPr>
          <p:nvPr/>
        </p:nvPicPr>
        <p:blipFill>
          <a:blip r:embed="rId2"/>
          <a:stretch>
            <a:fillRect/>
          </a:stretch>
        </p:blipFill>
        <p:spPr>
          <a:xfrm>
            <a:off x="0" y="4375150"/>
            <a:ext cx="12192000" cy="2482850"/>
          </a:xfrm>
          <a:prstGeom prst="rect">
            <a:avLst/>
          </a:prstGeom>
          <a:noFill/>
          <a:ln w="9525">
            <a:noFill/>
          </a:ln>
        </p:spPr>
      </p:pic>
      <p:sp>
        <p:nvSpPr>
          <p:cNvPr id="2" name="Title 1"/>
          <p:cNvSpPr>
            <a:spLocks noGrp="1"/>
          </p:cNvSpPr>
          <p:nvPr>
            <p:ph type="title"/>
          </p:nvPr>
        </p:nvSpPr>
        <p:spPr>
          <a:xfrm>
            <a:off x="685800" y="753532"/>
            <a:ext cx="10820400" cy="2802467"/>
          </a:xfrm>
        </p:spPr>
        <p:txBody>
          <a:bodyP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hasCustomPrompt="1"/>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4"/>
          <p:cNvSpPr>
            <a:spLocks noGrp="1"/>
          </p:cNvSpPr>
          <p:nvPr>
            <p:ph type="dt" sz="half" idx="12"/>
          </p:nvPr>
        </p:nvSpPr>
        <p:spPr>
          <a:xfrm>
            <a:off x="7813675" y="381000"/>
            <a:ext cx="2911475" cy="365125"/>
          </a:xfrm>
          <a:prstGeom prst="rect">
            <a:avLst/>
          </a:prstGeom>
        </p:spPr>
        <p:txBody>
          <a:bodyPr vert="horz" lIns="91440" tIns="45720" rIns="91440" bIns="45720" rtlCol="0" anchor="ct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DCE0DD51-098B-41AA-A58C-8A23EEE27C60}"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oter Placeholder 5"/>
          <p:cNvSpPr>
            <a:spLocks noGrp="1"/>
          </p:cNvSpPr>
          <p:nvPr>
            <p:ph type="ftr" sz="quarter" idx="3"/>
          </p:nvPr>
        </p:nvSpPr>
        <p:spPr>
          <a:xfrm>
            <a:off x="685800" y="379413"/>
            <a:ext cx="699135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6"/>
          <p:cNvSpPr>
            <a:spLocks noGrp="1"/>
          </p:cNvSpPr>
          <p:nvPr>
            <p:ph type="sldNum" sz="quarter" idx="4"/>
          </p:nvPr>
        </p:nvSpPr>
        <p:spPr>
          <a:xfrm>
            <a:off x="10861675" y="381000"/>
            <a:ext cx="644525" cy="365125"/>
          </a:xfrm>
          <a:prstGeom prst="rect">
            <a:avLst/>
          </a:prstGeom>
        </p:spPr>
        <p:txBody>
          <a:bodyPr vert="horz" wrap="square" lIns="91440" tIns="45720" rIns="91440" bIns="45720" numCol="1" anchor="ctr" anchorCtr="0" compatLnSpc="1"/>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D78A9704-6C68-42AA-8917-FBF1CB90872B}"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bg>
      <p:bgPr>
        <a:solidFill>
          <a:srgbClr val="E7F6D3"/>
        </a:solidFill>
        <a:effectLst/>
      </p:bgPr>
    </p:bg>
    <p:spTree>
      <p:nvGrpSpPr>
        <p:cNvPr id="1" name=""/>
        <p:cNvGrpSpPr/>
        <p:nvPr/>
      </p:nvGrpSpPr>
      <p:grpSpPr>
        <a:xfrm>
          <a:off x="0" y="0"/>
          <a:ext cx="0" cy="0"/>
          <a:chOff x="0" y="0"/>
          <a:chExt cx="0" cy="0"/>
        </a:xfrm>
      </p:grpSpPr>
      <p:pic>
        <p:nvPicPr>
          <p:cNvPr id="5123" name="Picture 10" descr="C1-HD-BTM.png"/>
          <p:cNvPicPr>
            <a:picLocks noChangeAspect="1"/>
          </p:cNvPicPr>
          <p:nvPr/>
        </p:nvPicPr>
        <p:blipFill>
          <a:blip r:embed="rId2"/>
          <a:stretch>
            <a:fillRect/>
          </a:stretch>
        </p:blipFill>
        <p:spPr>
          <a:xfrm>
            <a:off x="0" y="4375150"/>
            <a:ext cx="12192000" cy="2482850"/>
          </a:xfrm>
          <a:prstGeom prst="rect">
            <a:avLst/>
          </a:prstGeom>
          <a:noFill/>
          <a:ln w="9525">
            <a:noFill/>
          </a:ln>
        </p:spPr>
      </p:pic>
      <p:sp>
        <p:nvSpPr>
          <p:cNvPr id="9" name="TextBox 8"/>
          <p:cNvSpPr txBox="1"/>
          <p:nvPr/>
        </p:nvSpPr>
        <p:spPr>
          <a:xfrm>
            <a:off x="476250" y="93345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mn-lt"/>
                <a:ea typeface="+mn-ea"/>
                <a:cs typeface="+mn-cs"/>
              </a:rPr>
              <a:t>“</a:t>
            </a:r>
          </a:p>
        </p:txBody>
      </p:sp>
      <p:sp>
        <p:nvSpPr>
          <p:cNvPr id="10" name="TextBox 9"/>
          <p:cNvSpPr txBox="1"/>
          <p:nvPr/>
        </p:nvSpPr>
        <p:spPr>
          <a:xfrm>
            <a:off x="10983913" y="2701925"/>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mn-lt"/>
                <a:ea typeface="+mn-ea"/>
                <a:cs typeface="+mn-cs"/>
              </a:rPr>
              <a:t>”</a:t>
            </a:r>
          </a:p>
        </p:txBody>
      </p:sp>
      <p:sp>
        <p:nvSpPr>
          <p:cNvPr id="2" name="Title 1"/>
          <p:cNvSpPr>
            <a:spLocks noGrp="1"/>
          </p:cNvSpPr>
          <p:nvPr>
            <p:ph type="title"/>
          </p:nvPr>
        </p:nvSpPr>
        <p:spPr>
          <a:xfrm>
            <a:off x="1024467" y="753533"/>
            <a:ext cx="10151533" cy="2604495"/>
          </a:xfrm>
        </p:spPr>
        <p:txBody>
          <a:bodyP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hasCustomPrompt="1"/>
          </p:nvPr>
        </p:nvSpPr>
        <p:spPr>
          <a:xfrm>
            <a:off x="1303865" y="3365556"/>
            <a:ext cx="9592736" cy="44444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hasCustomPrompt="1"/>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11" name="Date Placeholder 4"/>
          <p:cNvSpPr>
            <a:spLocks noGrp="1"/>
          </p:cNvSpPr>
          <p:nvPr>
            <p:ph type="dt" sz="half" idx="12"/>
          </p:nvPr>
        </p:nvSpPr>
        <p:spPr>
          <a:xfrm>
            <a:off x="7813675" y="381000"/>
            <a:ext cx="2911475" cy="365125"/>
          </a:xfrm>
          <a:prstGeom prst="rect">
            <a:avLst/>
          </a:prstGeom>
        </p:spPr>
        <p:txBody>
          <a:bodyPr vert="horz" lIns="91440" tIns="45720" rIns="91440" bIns="45720" rtlCol="0" anchor="ct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E4A08771-9D3F-4B03-9BF6-A4682C77F195}"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Footer Placeholder 5"/>
          <p:cNvSpPr>
            <a:spLocks noGrp="1"/>
          </p:cNvSpPr>
          <p:nvPr>
            <p:ph type="ftr" sz="quarter" idx="3"/>
          </p:nvPr>
        </p:nvSpPr>
        <p:spPr>
          <a:xfrm>
            <a:off x="685800" y="379413"/>
            <a:ext cx="699135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Slide Number Placeholder 6"/>
          <p:cNvSpPr>
            <a:spLocks noGrp="1"/>
          </p:cNvSpPr>
          <p:nvPr>
            <p:ph type="sldNum" sz="quarter" idx="4"/>
          </p:nvPr>
        </p:nvSpPr>
        <p:spPr>
          <a:xfrm>
            <a:off x="10861675" y="381000"/>
            <a:ext cx="644525" cy="365125"/>
          </a:xfrm>
          <a:prstGeom prst="rect">
            <a:avLst/>
          </a:prstGeom>
        </p:spPr>
        <p:txBody>
          <a:bodyPr vert="horz" wrap="square" lIns="91440" tIns="45720" rIns="91440" bIns="45720" numCol="1" anchor="ctr" anchorCtr="0" compatLnSpc="1"/>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841502F7-7B70-4A3D-88A8-F5DC251EAB9E}"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bg>
      <p:bgPr>
        <a:solidFill>
          <a:srgbClr val="E7F6D3"/>
        </a:solidFill>
        <a:effectLst/>
      </p:bgPr>
    </p:bg>
    <p:spTree>
      <p:nvGrpSpPr>
        <p:cNvPr id="1" name=""/>
        <p:cNvGrpSpPr/>
        <p:nvPr/>
      </p:nvGrpSpPr>
      <p:grpSpPr>
        <a:xfrm>
          <a:off x="0" y="0"/>
          <a:ext cx="0" cy="0"/>
          <a:chOff x="0" y="0"/>
          <a:chExt cx="0" cy="0"/>
        </a:xfrm>
      </p:grpSpPr>
      <p:pic>
        <p:nvPicPr>
          <p:cNvPr id="6147" name="Picture 7" descr="C1-HD-BTM.png"/>
          <p:cNvPicPr>
            <a:picLocks noChangeAspect="1"/>
          </p:cNvPicPr>
          <p:nvPr/>
        </p:nvPicPr>
        <p:blipFill>
          <a:blip r:embed="rId2"/>
          <a:stretch>
            <a:fillRect/>
          </a:stretch>
        </p:blipFill>
        <p:spPr>
          <a:xfrm>
            <a:off x="0" y="4375150"/>
            <a:ext cx="12192000" cy="2482850"/>
          </a:xfrm>
          <a:prstGeom prst="rect">
            <a:avLst/>
          </a:prstGeom>
          <a:noFill/>
          <a:ln w="9525">
            <a:noFill/>
          </a:ln>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hasCustomPrompt="1"/>
          </p:nvPr>
        </p:nvSpPr>
        <p:spPr>
          <a:xfrm>
            <a:off x="1024467" y="3648315"/>
            <a:ext cx="10144654" cy="9998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4"/>
          <p:cNvSpPr>
            <a:spLocks noGrp="1"/>
          </p:cNvSpPr>
          <p:nvPr>
            <p:ph type="dt" sz="half" idx="12"/>
          </p:nvPr>
        </p:nvSpPr>
        <p:spPr>
          <a:xfrm>
            <a:off x="7813675" y="379413"/>
            <a:ext cx="2911475" cy="365125"/>
          </a:xfrm>
          <a:prstGeom prst="rect">
            <a:avLst/>
          </a:prstGeom>
        </p:spPr>
        <p:txBody>
          <a:bodyPr vert="horz" lIns="91440" tIns="45720" rIns="91440" bIns="45720" rtlCol="0" anchor="ct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30D11805-6F7E-4B4D-A339-25D648664FC9}"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oter Placeholder 5"/>
          <p:cNvSpPr>
            <a:spLocks noGrp="1"/>
          </p:cNvSpPr>
          <p:nvPr>
            <p:ph type="ftr" sz="quarter" idx="3"/>
          </p:nvPr>
        </p:nvSpPr>
        <p:spPr>
          <a:xfrm>
            <a:off x="685800" y="379413"/>
            <a:ext cx="699135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6"/>
          <p:cNvSpPr>
            <a:spLocks noGrp="1"/>
          </p:cNvSpPr>
          <p:nvPr>
            <p:ph type="sldNum" sz="quarter" idx="4"/>
          </p:nvPr>
        </p:nvSpPr>
        <p:spPr>
          <a:xfrm>
            <a:off x="10861675" y="381000"/>
            <a:ext cx="644525" cy="365125"/>
          </a:xfrm>
          <a:prstGeom prst="rect">
            <a:avLst/>
          </a:prstGeom>
        </p:spPr>
        <p:txBody>
          <a:bodyPr vert="horz" wrap="square" lIns="91440" tIns="45720" rIns="91440" bIns="45720" numCol="1" anchor="ctr" anchorCtr="0" compatLnSpc="1"/>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28A7844B-88EE-4E6A-8465-DB751DFF4874}"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hasCustomPrompt="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hasCustomPrompt="1"/>
          </p:nvPr>
        </p:nvSpPr>
        <p:spPr>
          <a:xfrm>
            <a:off x="685799"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hasCustomPrompt="1"/>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hasCustomPrompt="1"/>
          </p:nvPr>
        </p:nvSpPr>
        <p:spPr>
          <a:xfrm>
            <a:off x="4366858" y="2904067"/>
            <a:ext cx="3456432" cy="331461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hasCustomPrompt="1"/>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hasCustomPrompt="1"/>
          </p:nvPr>
        </p:nvSpPr>
        <p:spPr>
          <a:xfrm>
            <a:off x="8051801" y="2904565"/>
            <a:ext cx="3456432" cy="331413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 name="Marcador de posición de fecha 1"/>
          <p:cNvSpPr>
            <a:spLocks noGrp="1"/>
          </p:cNvSpPr>
          <p:nvPr>
            <p:ph type="dt" sz="half" idx="18"/>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30F6CBC-25F4-43E7-9CE8-0DEE0B90E14F}"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Marcador de posición de pie de página 2"/>
          <p:cNvSpPr>
            <a:spLocks noGrp="1"/>
          </p:cNvSpPr>
          <p:nvPr>
            <p:ph type="ftr" sz="quarter" idx="19"/>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Marcador de posición de número de diapositiva 3"/>
          <p:cNvSpPr>
            <a:spLocks noGrp="1"/>
          </p:cNvSpPr>
          <p:nvPr>
            <p:ph type="sldNum" sz="quarter" idx="2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C2755901-188E-4ACC-9D05-69AE66B0C773}"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hasCustomPrompt="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s-ES" sz="1600" b="0" i="0" u="none" strike="noStrike" kern="1200" cap="none" spc="0" normalizeH="0" baseline="0" noProof="0">
                <a:ln>
                  <a:noFill/>
                </a:ln>
                <a:solidFill>
                  <a:schemeClr val="tx1"/>
                </a:solidFill>
                <a:effectLst/>
                <a:uLnTx/>
                <a:uFillTx/>
                <a:latin typeface="+mn-lt"/>
                <a:ea typeface="+mn-ea"/>
                <a:cs typeface="+mn-cs"/>
              </a:rPr>
              <a:t>Haga clic en el icono para agregar una imagen</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21" name="Text Placeholder 3"/>
          <p:cNvSpPr>
            <a:spLocks noGrp="1"/>
          </p:cNvSpPr>
          <p:nvPr>
            <p:ph type="body" sz="half" idx="18" hasCustomPrompt="1"/>
          </p:nvPr>
        </p:nvSpPr>
        <p:spPr>
          <a:xfrm>
            <a:off x="688618" y="4873764"/>
            <a:ext cx="3451582"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hasCustomPrompt="1"/>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s-ES" sz="1600" b="0" i="0" u="none" strike="noStrike" kern="1200" cap="none" spc="0" normalizeH="0" baseline="0" noProof="0">
                <a:ln>
                  <a:noFill/>
                </a:ln>
                <a:solidFill>
                  <a:schemeClr val="tx1"/>
                </a:solidFill>
                <a:effectLst/>
                <a:uLnTx/>
                <a:uFillTx/>
                <a:latin typeface="+mn-lt"/>
                <a:ea typeface="+mn-ea"/>
                <a:cs typeface="+mn-cs"/>
              </a:rPr>
              <a:t>Haga clic en el icono para agregar una imagen</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24" name="Text Placeholder 3"/>
          <p:cNvSpPr>
            <a:spLocks noGrp="1"/>
          </p:cNvSpPr>
          <p:nvPr>
            <p:ph type="body" sz="half" idx="19" hasCustomPrompt="1"/>
          </p:nvPr>
        </p:nvSpPr>
        <p:spPr>
          <a:xfrm>
            <a:off x="4374264" y="4873763"/>
            <a:ext cx="344893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hasCustomPrompt="1"/>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s-ES" sz="1600" b="0" i="0" u="none" strike="noStrike" kern="1200" cap="none" spc="0" normalizeH="0" baseline="0" noProof="0">
                <a:ln>
                  <a:noFill/>
                </a:ln>
                <a:solidFill>
                  <a:schemeClr val="tx1"/>
                </a:solidFill>
                <a:effectLst/>
                <a:uLnTx/>
                <a:uFillTx/>
                <a:latin typeface="+mn-lt"/>
                <a:ea typeface="+mn-ea"/>
                <a:cs typeface="+mn-cs"/>
              </a:rPr>
              <a:t>Haga clic en el icono para agregar una imagen</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Text Placeholder 3"/>
          <p:cNvSpPr>
            <a:spLocks noGrp="1"/>
          </p:cNvSpPr>
          <p:nvPr>
            <p:ph type="body" sz="half" idx="20" hasCustomPrompt="1"/>
          </p:nvPr>
        </p:nvSpPr>
        <p:spPr>
          <a:xfrm>
            <a:off x="8049731" y="4873761"/>
            <a:ext cx="3452445" cy="1344921"/>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 name="Marcador de posición de fecha 1"/>
          <p:cNvSpPr>
            <a:spLocks noGrp="1"/>
          </p:cNvSpPr>
          <p:nvPr>
            <p:ph type="dt" sz="half" idx="2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30F6CBC-25F4-43E7-9CE8-0DEE0B90E14F}"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Marcador de posición de pie de página 2"/>
          <p:cNvSpPr>
            <a:spLocks noGrp="1"/>
          </p:cNvSpPr>
          <p:nvPr>
            <p:ph type="ftr" sz="quarter" idx="2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Marcador de posición de número de diapositiva 3"/>
          <p:cNvSpPr>
            <a:spLocks noGrp="1"/>
          </p:cNvSpPr>
          <p:nvPr>
            <p:ph type="sldNum" sz="quarter" idx="2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C2755901-188E-4ACC-9D05-69AE66B0C773}"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685800" y="2194559"/>
            <a:ext cx="10820400" cy="402412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Marcador de posición de fecha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30F6CBC-25F4-43E7-9CE8-0DEE0B90E14F}"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Marcador de posición de pie de página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Marcador de posición de número de diapositiva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C2755901-188E-4ACC-9D05-69AE66B0C773}"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solidFill>
          <a:srgbClr val="E7F6D3"/>
        </a:solidFill>
        <a:effectLst/>
      </p:bgPr>
    </p:bg>
    <p:spTree>
      <p:nvGrpSpPr>
        <p:cNvPr id="1" name=""/>
        <p:cNvGrpSpPr/>
        <p:nvPr/>
      </p:nvGrpSpPr>
      <p:grpSpPr>
        <a:xfrm>
          <a:off x="0" y="0"/>
          <a:ext cx="0" cy="0"/>
          <a:chOff x="0" y="0"/>
          <a:chExt cx="0" cy="0"/>
        </a:xfrm>
      </p:grpSpPr>
      <p:pic>
        <p:nvPicPr>
          <p:cNvPr id="7171" name="Picture 8" descr="C1-HD-BTM.png"/>
          <p:cNvPicPr>
            <a:picLocks noChangeAspect="1"/>
          </p:cNvPicPr>
          <p:nvPr/>
        </p:nvPicPr>
        <p:blipFill>
          <a:blip r:embed="rId2"/>
          <a:stretch>
            <a:fillRect/>
          </a:stretch>
        </p:blipFill>
        <p:spPr>
          <a:xfrm>
            <a:off x="0" y="4375150"/>
            <a:ext cx="12192000" cy="2482850"/>
          </a:xfrm>
          <a:prstGeom prst="rect">
            <a:avLst/>
          </a:prstGeom>
          <a:noFill/>
          <a:ln w="9525">
            <a:noFill/>
          </a:ln>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hasCustomPrompt="1"/>
          </p:nvPr>
        </p:nvSpPr>
        <p:spPr>
          <a:xfrm>
            <a:off x="1024466" y="745067"/>
            <a:ext cx="8204201" cy="390313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9" name="Date Placeholder 3"/>
          <p:cNvSpPr>
            <a:spLocks noGrp="1"/>
          </p:cNvSpPr>
          <p:nvPr>
            <p:ph type="dt" sz="half" idx="2"/>
          </p:nvPr>
        </p:nvSpPr>
        <p:spPr>
          <a:xfrm>
            <a:off x="7813675" y="379413"/>
            <a:ext cx="2911475" cy="365125"/>
          </a:xfrm>
          <a:prstGeom prst="rect">
            <a:avLst/>
          </a:prstGeom>
        </p:spPr>
        <p:txBody>
          <a:bodyPr vert="horz" lIns="91440" tIns="45720" rIns="91440" bIns="45720" rtlCol="0" anchor="ct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E65B6F3B-ABE8-4106-8468-1C8022EEFAC4}"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685800" y="381000"/>
            <a:ext cx="6991350" cy="365125"/>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10861675" y="381000"/>
            <a:ext cx="644525" cy="365125"/>
          </a:xfrm>
          <a:prstGeom prst="rect">
            <a:avLst/>
          </a:prstGeom>
        </p:spPr>
        <p:txBody>
          <a:bodyPr vert="horz" wrap="square" lIns="91440" tIns="45720" rIns="91440" bIns="45720" numCol="1" anchor="ctr" anchorCtr="0" compatLnSpc="1"/>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E09D9336-EBAF-4F4E-AA6D-828B66E95E4C}"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Marcador de posición de fecha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30F6CBC-25F4-43E7-9CE8-0DEE0B90E14F}"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Marcador de posición de pie de página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Marcador de posición de número de diapositiva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C2755901-188E-4ACC-9D05-69AE66B0C773}"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rgbClr val="E7F6D3"/>
        </a:solidFill>
        <a:effectLst/>
      </p:bgPr>
    </p:bg>
    <p:spTree>
      <p:nvGrpSpPr>
        <p:cNvPr id="1" name=""/>
        <p:cNvGrpSpPr/>
        <p:nvPr/>
      </p:nvGrpSpPr>
      <p:grpSpPr>
        <a:xfrm>
          <a:off x="0" y="0"/>
          <a:ext cx="0" cy="0"/>
          <a:chOff x="0" y="0"/>
          <a:chExt cx="0" cy="0"/>
        </a:xfrm>
      </p:grpSpPr>
      <p:pic>
        <p:nvPicPr>
          <p:cNvPr id="3075" name="Picture 7" descr="C1-HD-BTM.png"/>
          <p:cNvPicPr>
            <a:picLocks noChangeAspect="1"/>
          </p:cNvPicPr>
          <p:nvPr/>
        </p:nvPicPr>
        <p:blipFill>
          <a:blip r:embed="rId2"/>
          <a:stretch>
            <a:fillRect/>
          </a:stretch>
        </p:blipFill>
        <p:spPr>
          <a:xfrm>
            <a:off x="0" y="4375150"/>
            <a:ext cx="12192000" cy="2482850"/>
          </a:xfrm>
          <a:prstGeom prst="rect">
            <a:avLst/>
          </a:prstGeom>
          <a:noFill/>
          <a:ln w="9525">
            <a:noFill/>
          </a:ln>
        </p:spPr>
      </p:pic>
      <p:sp>
        <p:nvSpPr>
          <p:cNvPr id="2" name="Title 1"/>
          <p:cNvSpPr>
            <a:spLocks noGrp="1"/>
          </p:cNvSpPr>
          <p:nvPr>
            <p:ph type="title"/>
          </p:nvPr>
        </p:nvSpPr>
        <p:spPr>
          <a:xfrm>
            <a:off x="685800" y="753533"/>
            <a:ext cx="10820399" cy="2801935"/>
          </a:xfrm>
        </p:spPr>
        <p:txBody>
          <a:bodyPr anchor="b"/>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9" name="Date Placeholder 3"/>
          <p:cNvSpPr>
            <a:spLocks noGrp="1"/>
          </p:cNvSpPr>
          <p:nvPr>
            <p:ph type="dt" sz="half" idx="2"/>
          </p:nvPr>
        </p:nvSpPr>
        <p:spPr>
          <a:xfrm>
            <a:off x="7813675" y="381000"/>
            <a:ext cx="2911475" cy="365125"/>
          </a:xfrm>
          <a:prstGeom prst="rect">
            <a:avLst/>
          </a:prstGeom>
        </p:spPr>
        <p:txBody>
          <a:bodyPr vert="horz" lIns="91440" tIns="45720" rIns="91440" bIns="45720" rtlCol="0" anchor="ct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78516DEB-77CE-4EBE-A02B-B629208E08A3}"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oter Placeholder 4"/>
          <p:cNvSpPr>
            <a:spLocks noGrp="1"/>
          </p:cNvSpPr>
          <p:nvPr>
            <p:ph type="ftr" sz="quarter" idx="3"/>
          </p:nvPr>
        </p:nvSpPr>
        <p:spPr>
          <a:xfrm>
            <a:off x="685800" y="381000"/>
            <a:ext cx="6991350" cy="363538"/>
          </a:xfrm>
          <a:prstGeom prst="rect">
            <a:avLst/>
          </a:prstGeom>
        </p:spPr>
        <p:txBody>
          <a:bodyPr vert="horz" lIns="91440" tIns="45720" rIns="91440" bIns="45720" rtlCol="0" anchor="ct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Slide Number Placeholder 5"/>
          <p:cNvSpPr>
            <a:spLocks noGrp="1"/>
          </p:cNvSpPr>
          <p:nvPr>
            <p:ph type="sldNum" sz="quarter" idx="4"/>
          </p:nvPr>
        </p:nvSpPr>
        <p:spPr>
          <a:xfrm>
            <a:off x="10861675" y="381000"/>
            <a:ext cx="644525" cy="365125"/>
          </a:xfrm>
          <a:prstGeom prst="rect">
            <a:avLst/>
          </a:prstGeom>
        </p:spPr>
        <p:txBody>
          <a:bodyPr vert="horz" wrap="square" lIns="91440" tIns="45720" rIns="91440" bIns="45720" numCol="1" anchor="ctr" anchorCtr="0" compatLnSpc="1"/>
          <a:lstStyle>
            <a:lvl1pPr>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6612BD30-E3E7-4D10-ACA2-9860FB5F9AC4}"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hasCustomPrompt="1"/>
          </p:nvPr>
        </p:nvSpPr>
        <p:spPr>
          <a:xfrm>
            <a:off x="6858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hasCustomPrompt="1"/>
          </p:nvPr>
        </p:nvSpPr>
        <p:spPr>
          <a:xfrm>
            <a:off x="6172200" y="2194559"/>
            <a:ext cx="5334000" cy="402412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Marcador de posición de fecha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30F6CBC-25F4-43E7-9CE8-0DEE0B90E14F}"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Marcador de posición de pie de página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Marcador de posición de número de diapositiva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C2755901-188E-4ACC-9D05-69AE66B0C773}"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hasCustomPrompt="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hasCustomPrompt="1"/>
          </p:nvPr>
        </p:nvSpPr>
        <p:spPr>
          <a:xfrm>
            <a:off x="685800" y="3132666"/>
            <a:ext cx="5311775"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hasCustomPrompt="1"/>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hasCustomPrompt="1"/>
          </p:nvPr>
        </p:nvSpPr>
        <p:spPr>
          <a:xfrm>
            <a:off x="6172200" y="3132666"/>
            <a:ext cx="5334000" cy="308601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Marcador de posición de fecha 6"/>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30F6CBC-25F4-43E7-9CE8-0DEE0B90E14F}"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Marcador de posición de pie de página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Marcador de posición de número de diapositiva 8"/>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C2755901-188E-4ACC-9D05-69AE66B0C773}"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Marcador de posición de fecha 2"/>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30F6CBC-25F4-43E7-9CE8-0DEE0B90E14F}"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Marcador de posición de pie de página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Marcador de posición de número de diapositiva 4"/>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C2755901-188E-4ACC-9D05-69AE66B0C773}"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30F6CBC-25F4-43E7-9CE8-0DEE0B90E14F}"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3" name="Marcador de posición de pie de página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Marcador de posición de número de diapositiva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C2755901-188E-4ACC-9D05-69AE66B0C773}"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hasCustomPrompt="1"/>
          </p:nvPr>
        </p:nvSpPr>
        <p:spPr>
          <a:xfrm>
            <a:off x="4995582" y="746759"/>
            <a:ext cx="6510618" cy="5471925"/>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hasCustomPrompt="1"/>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30F6CBC-25F4-43E7-9CE8-0DEE0B90E14F}"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Marcador de posición de pie de página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Marcador de posición de número de diapositiva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C2755901-188E-4ACC-9D05-69AE66B0C773}"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s-ES" sz="3200" b="0" i="0" u="none" strike="noStrike" kern="1200" cap="none" spc="0" normalizeH="0" baseline="0" noProof="0">
                <a:ln>
                  <a:noFill/>
                </a:ln>
                <a:solidFill>
                  <a:schemeClr val="tx1"/>
                </a:solidFill>
                <a:effectLst/>
                <a:uLnTx/>
                <a:uFillTx/>
                <a:latin typeface="+mn-lt"/>
                <a:ea typeface="+mn-ea"/>
                <a:cs typeface="+mn-cs"/>
              </a:rPr>
              <a:t>Haga clic en el icono para agregar una imagen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posición de fecha 4"/>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30F6CBC-25F4-43E7-9CE8-0DEE0B90E14F}"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Marcador de posición de pie de página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Marcador de posición de número de diapositiva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C2755901-188E-4ACC-9D05-69AE66B0C773}"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F6D3"/>
        </a:solidFill>
        <a:effectLst/>
      </p:bgPr>
    </p:bg>
    <p:spTree>
      <p:nvGrpSpPr>
        <p:cNvPr id="1" name=""/>
        <p:cNvGrpSpPr/>
        <p:nvPr/>
      </p:nvGrpSpPr>
      <p:grpSpPr>
        <a:xfrm>
          <a:off x="0" y="0"/>
          <a:ext cx="0" cy="0"/>
          <a:chOff x="0" y="0"/>
          <a:chExt cx="0" cy="0"/>
        </a:xfrm>
      </p:grpSpPr>
      <p:pic>
        <p:nvPicPr>
          <p:cNvPr id="1026" name="Picture 7" descr="C1-HD-TOP.png"/>
          <p:cNvPicPr>
            <a:picLocks noChangeAspect="1"/>
          </p:cNvPicPr>
          <p:nvPr/>
        </p:nvPicPr>
        <p:blipFill>
          <a:blip r:embed="rId19"/>
          <a:stretch>
            <a:fillRect/>
          </a:stretch>
        </p:blipFill>
        <p:spPr>
          <a:xfrm>
            <a:off x="0" y="0"/>
            <a:ext cx="12192000" cy="1441450"/>
          </a:xfrm>
          <a:prstGeom prst="rect">
            <a:avLst/>
          </a:prstGeom>
          <a:noFill/>
          <a:ln w="9525">
            <a:noFill/>
          </a:ln>
        </p:spPr>
      </p:pic>
      <p:sp>
        <p:nvSpPr>
          <p:cNvPr id="2" name="Title Placeholder 1"/>
          <p:cNvSpPr>
            <a:spLocks noGrp="1"/>
          </p:cNvSpPr>
          <p:nvPr>
            <p:ph type="title"/>
          </p:nvPr>
        </p:nvSpPr>
        <p:spPr>
          <a:xfrm>
            <a:off x="2895600" y="763588"/>
            <a:ext cx="8610600" cy="129381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1028" name="Text Placeholder 2"/>
          <p:cNvSpPr>
            <a:spLocks noGrp="1"/>
          </p:cNvSpPr>
          <p:nvPr>
            <p:ph type="body" idx="1"/>
          </p:nvPr>
        </p:nvSpPr>
        <p:spPr>
          <a:xfrm>
            <a:off x="685800" y="2193925"/>
            <a:ext cx="10820400" cy="4024313"/>
          </a:xfrm>
          <a:prstGeom prst="rect">
            <a:avLst/>
          </a:prstGeom>
          <a:noFill/>
          <a:ln w="9525">
            <a:noFill/>
          </a:ln>
        </p:spPr>
        <p:txBody>
          <a:bodyPr/>
          <a:lstStyle/>
          <a:p>
            <a:pPr lvl="0"/>
            <a:r>
              <a:rPr lang="es-ES" altLang="es-BO" dirty="0"/>
              <a:t>Haga clic para modificar los estilos de texto del patrón</a:t>
            </a:r>
          </a:p>
          <a:p>
            <a:pPr lvl="1"/>
            <a:r>
              <a:rPr lang="es-ES" altLang="es-BO" dirty="0"/>
              <a:t>Segundo nivel</a:t>
            </a:r>
          </a:p>
          <a:p>
            <a:pPr lvl="2"/>
            <a:r>
              <a:rPr lang="es-ES" altLang="es-BO" dirty="0"/>
              <a:t>Tercer nivel</a:t>
            </a:r>
          </a:p>
          <a:p>
            <a:pPr lvl="3"/>
            <a:r>
              <a:rPr lang="es-ES" altLang="es-BO" dirty="0"/>
              <a:t>Cuarto nivel</a:t>
            </a:r>
          </a:p>
          <a:p>
            <a:pPr lvl="4"/>
            <a:r>
              <a:rPr lang="es-ES" altLang="es-BO" dirty="0"/>
              <a:t>Quinto nivel</a:t>
            </a:r>
            <a:endParaRPr lang="en-US" altLang="es-BO" dirty="0"/>
          </a:p>
        </p:txBody>
      </p:sp>
      <p:sp>
        <p:nvSpPr>
          <p:cNvPr id="4" name="Date Placeholder 3"/>
          <p:cNvSpPr>
            <a:spLocks noGrp="1"/>
          </p:cNvSpPr>
          <p:nvPr>
            <p:ph type="dt" sz="half" idx="2"/>
          </p:nvPr>
        </p:nvSpPr>
        <p:spPr>
          <a:xfrm>
            <a:off x="8594725" y="6356350"/>
            <a:ext cx="291147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tint val="75000"/>
                  </a:schemeClr>
                </a:solidFill>
                <a:latin typeface="+mn-lt"/>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A30F6CBC-25F4-43E7-9CE8-0DEE0B90E14F}" type="datetimeFigureOut">
              <a:rPr kumimoji="0" lang="en-US" sz="1050" b="0" i="0" u="none" strike="noStrike" kern="1200" cap="none" spc="0" normalizeH="0" baseline="0" noProof="0">
                <a:ln>
                  <a:noFill/>
                </a:ln>
                <a:solidFill>
                  <a:schemeClr val="tx1">
                    <a:tint val="75000"/>
                  </a:schemeClr>
                </a:solidFill>
                <a:effectLst/>
                <a:uLnTx/>
                <a:uFillTx/>
                <a:latin typeface="+mn-lt"/>
                <a:ea typeface="+mn-ea"/>
                <a:cs typeface="+mn-cs"/>
              </a:rPr>
              <a:t>2/6/2025</a:t>
            </a:fld>
            <a:endParaRPr kumimoji="0" lang="en-US" sz="105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685800" y="6356350"/>
            <a:ext cx="7772400" cy="365125"/>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05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wrap="square" lIns="91440" tIns="45720" rIns="91440" bIns="45720" numCol="1" anchor="ctr" anchorCtr="0" compatLnSpc="1"/>
          <a:lstStyle>
            <a:lvl1pPr algn="r" eaLnBrk="1" hangingPunct="1">
              <a:defRPr sz="1000">
                <a:solidFill>
                  <a:srgbClr val="898989"/>
                </a:solidFill>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C2755901-188E-4ACC-9D05-69AE66B0C773}" type="slidenum">
              <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rPr>
              <a:t>‹Nº›</a:t>
            </a:fld>
            <a:endParaRPr kumimoji="0" lang="en-US" altLang="es-BO" sz="1000" b="0" i="0" u="none" strike="noStrike" kern="1200" cap="none" spc="0" normalizeH="0" baseline="0" noProof="0">
              <a:ln>
                <a:noFill/>
              </a:ln>
              <a:solidFill>
                <a:srgbClr val="898989"/>
              </a:solidFill>
              <a:effectLst/>
              <a:uLnTx/>
              <a:uFillTx/>
              <a:latin typeface="Century Gothic" panose="020B0502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r" rtl="0" eaLnBrk="0" fontAlgn="base" hangingPunct="0">
        <a:lnSpc>
          <a:spcPct val="90000"/>
        </a:lnSpc>
        <a:spcBef>
          <a:spcPct val="0"/>
        </a:spcBef>
        <a:spcAft>
          <a:spcPct val="0"/>
        </a:spcAft>
        <a:defRPr sz="4000" kern="1200" cap="all">
          <a:solidFill>
            <a:schemeClr val="tx1"/>
          </a:solidFill>
          <a:latin typeface="+mj-lt"/>
          <a:ea typeface="+mj-ea"/>
          <a:cs typeface="+mj-cs"/>
        </a:defRPr>
      </a:lvl1pPr>
      <a:lvl2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2pPr>
      <a:lvl3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3pPr>
      <a:lvl4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4pPr>
      <a:lvl5pPr algn="r" rtl="0" eaLnBrk="0" fontAlgn="base" hangingPunct="0">
        <a:lnSpc>
          <a:spcPct val="90000"/>
        </a:lnSpc>
        <a:spcBef>
          <a:spcPct val="0"/>
        </a:spcBef>
        <a:spcAft>
          <a:spcPct val="0"/>
        </a:spcAft>
        <a:defRPr sz="4000">
          <a:solidFill>
            <a:schemeClr val="tx1"/>
          </a:solidFill>
          <a:latin typeface="Century Gothic" panose="020B0502020202020204" pitchFamily="34" charset="0"/>
        </a:defRPr>
      </a:lvl5pPr>
      <a:lvl6pPr marL="457200" algn="r" rtl="0" fontAlgn="base">
        <a:lnSpc>
          <a:spcPct val="90000"/>
        </a:lnSpc>
        <a:spcBef>
          <a:spcPct val="0"/>
        </a:spcBef>
        <a:spcAft>
          <a:spcPct val="0"/>
        </a:spcAft>
        <a:defRPr sz="4000">
          <a:solidFill>
            <a:schemeClr val="tx1"/>
          </a:solidFill>
          <a:latin typeface="Century Gothic" panose="020B0502020202020204" pitchFamily="34" charset="0"/>
        </a:defRPr>
      </a:lvl6pPr>
      <a:lvl7pPr marL="914400" algn="r" rtl="0" fontAlgn="base">
        <a:lnSpc>
          <a:spcPct val="90000"/>
        </a:lnSpc>
        <a:spcBef>
          <a:spcPct val="0"/>
        </a:spcBef>
        <a:spcAft>
          <a:spcPct val="0"/>
        </a:spcAft>
        <a:defRPr sz="4000">
          <a:solidFill>
            <a:schemeClr val="tx1"/>
          </a:solidFill>
          <a:latin typeface="Century Gothic" panose="020B0502020202020204" pitchFamily="34" charset="0"/>
        </a:defRPr>
      </a:lvl7pPr>
      <a:lvl8pPr marL="1371600" algn="r" rtl="0" fontAlgn="base">
        <a:lnSpc>
          <a:spcPct val="90000"/>
        </a:lnSpc>
        <a:spcBef>
          <a:spcPct val="0"/>
        </a:spcBef>
        <a:spcAft>
          <a:spcPct val="0"/>
        </a:spcAft>
        <a:defRPr sz="4000">
          <a:solidFill>
            <a:schemeClr val="tx1"/>
          </a:solidFill>
          <a:latin typeface="Century Gothic" panose="020B0502020202020204" pitchFamily="34" charset="0"/>
        </a:defRPr>
      </a:lvl8pPr>
      <a:lvl9pPr marL="1828800" algn="r" rtl="0" fontAlgn="base">
        <a:lnSpc>
          <a:spcPct val="90000"/>
        </a:lnSpc>
        <a:spcBef>
          <a:spcPct val="0"/>
        </a:spcBef>
        <a:spcAft>
          <a:spcPct val="0"/>
        </a:spcAft>
        <a:defRPr sz="4000">
          <a:solidFill>
            <a:schemeClr val="tx1"/>
          </a:solidFill>
          <a:latin typeface="Century Gothic" panose="020B0502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2.jpeg"/><Relationship Id="rId7" Type="http://schemas.openxmlformats.org/officeDocument/2006/relationships/diagramLayout" Target="../diagrams/layout2.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14.jpeg"/><Relationship Id="rId10" Type="http://schemas.microsoft.com/office/2007/relationships/diagramDrawing" Target="../diagrams/drawing2.xml"/><Relationship Id="rId4" Type="http://schemas.openxmlformats.org/officeDocument/2006/relationships/image" Target="../media/image13.jpe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344738"/>
            <a:ext cx="6502400" cy="1828800"/>
          </a:xfrm>
        </p:spPr>
        <p:txBody>
          <a:bodyPr vert="horz" lIns="91440" tIns="45720" rIns="91440" bIns="45720" rtlCol="0" anchor="b">
            <a:normAutofit fontScale="90000"/>
          </a:body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4400" b="1" i="0" u="none" strike="noStrike" kern="1200" cap="all" spc="0" normalizeH="0" baseline="0" noProof="0" dirty="0">
                <a:ln>
                  <a:noFill/>
                </a:ln>
                <a:solidFill>
                  <a:schemeClr val="tx1"/>
                </a:solidFill>
                <a:effectLst/>
                <a:uLnTx/>
                <a:uFillTx/>
                <a:latin typeface="Adobe Garamond Pro Bold" pitchFamily="18" charset="0"/>
                <a:ea typeface="+mj-ea"/>
                <a:cs typeface="+mj-cs"/>
              </a:rPr>
              <a:t>AUDIENCIA PÚBLICA DE RENDICIÓN DE CUENTAS </a:t>
            </a:r>
            <a:r>
              <a:rPr kumimoji="0" lang="en-US" sz="4400" b="1" i="0" u="none" strike="noStrike" kern="1200" cap="all" spc="0" normalizeH="0" baseline="0" noProof="0" dirty="0" smtClean="0">
                <a:ln>
                  <a:noFill/>
                </a:ln>
                <a:solidFill>
                  <a:schemeClr val="tx1"/>
                </a:solidFill>
                <a:effectLst/>
                <a:uLnTx/>
                <a:uFillTx/>
                <a:latin typeface="Adobe Garamond Pro Bold" pitchFamily="18" charset="0"/>
                <a:ea typeface="+mj-ea"/>
                <a:cs typeface="+mj-cs"/>
              </a:rPr>
              <a:t>FINAL 2024</a:t>
            </a:r>
            <a:endParaRPr kumimoji="0" lang="es-MX" sz="4400" b="1" i="0" u="none" strike="noStrike" kern="1200" cap="all" spc="0" normalizeH="0" baseline="0" noProof="0" dirty="0">
              <a:ln>
                <a:noFill/>
              </a:ln>
              <a:solidFill>
                <a:schemeClr val="tx1"/>
              </a:solidFill>
              <a:effectLst/>
              <a:uLnTx/>
              <a:uFillTx/>
              <a:latin typeface="Adobe Garamond Pro Bold" pitchFamily="18" charset="0"/>
              <a:ea typeface="+mj-ea"/>
              <a:cs typeface="+mj-cs"/>
            </a:endParaRPr>
          </a:p>
        </p:txBody>
      </p:sp>
      <p:sp>
        <p:nvSpPr>
          <p:cNvPr id="9219" name="Subtítulo 2"/>
          <p:cNvSpPr>
            <a:spLocks noGrp="1"/>
          </p:cNvSpPr>
          <p:nvPr>
            <p:ph type="subTitle" idx="1" hasCustomPrompt="1"/>
          </p:nvPr>
        </p:nvSpPr>
        <p:spPr>
          <a:xfrm>
            <a:off x="1049338" y="4833938"/>
            <a:ext cx="9448800" cy="685800"/>
          </a:xfrm>
          <a:ln/>
        </p:spPr>
        <p:txBody>
          <a:bodyPr vert="horz" wrap="square" lIns="91440" tIns="45720" rIns="91440" bIns="45720" anchor="t" anchorCtr="0"/>
          <a:lstStyle/>
          <a:p>
            <a:pPr algn="ctr" eaLnBrk="1" hangingPunct="1">
              <a:buClrTx/>
              <a:buSzTx/>
            </a:pPr>
            <a:endParaRPr lang="es-ES" altLang="es-BO" b="1" kern="1200" dirty="0">
              <a:latin typeface="Trebuchet MS" panose="020B0603020202020204" pitchFamily="34" charset="0"/>
              <a:ea typeface="+mn-ea"/>
              <a:cs typeface="+mn-cs"/>
            </a:endParaRPr>
          </a:p>
          <a:p>
            <a:pPr eaLnBrk="1" hangingPunct="1">
              <a:buClrTx/>
              <a:buSzTx/>
            </a:pPr>
            <a:endParaRPr lang="es-MX" altLang="es-BO" kern="1200" dirty="0">
              <a:latin typeface="+mn-lt"/>
              <a:ea typeface="+mn-ea"/>
              <a:cs typeface="+mn-cs"/>
            </a:endParaRPr>
          </a:p>
        </p:txBody>
      </p:sp>
      <p:pic>
        <p:nvPicPr>
          <p:cNvPr id="9220" name="Imagen 4"/>
          <p:cNvPicPr>
            <a:picLocks noChangeAspect="1"/>
          </p:cNvPicPr>
          <p:nvPr/>
        </p:nvPicPr>
        <p:blipFill>
          <a:blip r:embed="rId2"/>
          <a:stretch>
            <a:fillRect/>
          </a:stretch>
        </p:blipFill>
        <p:spPr>
          <a:xfrm>
            <a:off x="0" y="0"/>
            <a:ext cx="1760538" cy="1147763"/>
          </a:xfrm>
          <a:prstGeom prst="rect">
            <a:avLst/>
          </a:prstGeom>
          <a:noFill/>
          <a:ln w="9525">
            <a:noFill/>
          </a:ln>
        </p:spPr>
      </p:pic>
      <p:pic>
        <p:nvPicPr>
          <p:cNvPr id="9221" name="Imagen 6"/>
          <p:cNvPicPr>
            <a:picLocks noChangeAspect="1"/>
          </p:cNvPicPr>
          <p:nvPr/>
        </p:nvPicPr>
        <p:blipFill>
          <a:blip r:embed="rId3"/>
          <a:stretch>
            <a:fillRect/>
          </a:stretch>
        </p:blipFill>
        <p:spPr>
          <a:xfrm>
            <a:off x="5392738" y="179388"/>
            <a:ext cx="1406525" cy="2065337"/>
          </a:xfrm>
          <a:prstGeom prst="rect">
            <a:avLst/>
          </a:prstGeom>
          <a:noFill/>
          <a:ln w="9525">
            <a:noFill/>
          </a:ln>
        </p:spPr>
      </p:pic>
      <p:pic>
        <p:nvPicPr>
          <p:cNvPr id="8" name="Imagen 9"/>
          <p:cNvPicPr>
            <a:picLocks noChangeAspect="1"/>
          </p:cNvPicPr>
          <p:nvPr/>
        </p:nvPicPr>
        <p:blipFill>
          <a:blip r:embed="rId4"/>
          <a:stretch>
            <a:fillRect/>
          </a:stretch>
        </p:blipFill>
        <p:spPr>
          <a:xfrm>
            <a:off x="7200900" y="762000"/>
            <a:ext cx="4752975" cy="35687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9223" name="Subtítulo 2"/>
          <p:cNvSpPr txBox="1"/>
          <p:nvPr/>
        </p:nvSpPr>
        <p:spPr>
          <a:xfrm>
            <a:off x="9702800" y="5519738"/>
            <a:ext cx="2251075" cy="660400"/>
          </a:xfrm>
          <a:prstGeom prst="rect">
            <a:avLst/>
          </a:prstGeom>
          <a:noFill/>
          <a:ln w="9525">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eaLnBrk="1" hangingPunct="1">
              <a:buNone/>
            </a:pPr>
            <a:r>
              <a:rPr lang="es-ES" altLang="es-BO" sz="2000" b="1" i="1" dirty="0"/>
              <a:t>FEBRERO 2025</a:t>
            </a:r>
            <a:endParaRPr lang="es-MX" altLang="es-BO" sz="2000" b="1"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963" y="287338"/>
            <a:ext cx="10058400" cy="1449388"/>
          </a:xfrm>
        </p:spPr>
        <p:txBody>
          <a:bodyPr vert="horz" lIns="91440" tIns="45720" rIns="91440" bIns="45720" rtlCol="0" anchor="ctr">
            <a:normAutofit/>
          </a:body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s-ES" sz="4000" b="0" i="0" u="none" strike="noStrike" kern="1200" cap="all" spc="0" normalizeH="0" baseline="0" noProof="0" dirty="0">
                <a:ln>
                  <a:noFill/>
                </a:ln>
                <a:solidFill>
                  <a:schemeClr val="tx1"/>
                </a:solidFill>
                <a:effectLst/>
                <a:uLnTx/>
                <a:uFillTx/>
                <a:latin typeface="+mj-lt"/>
                <a:ea typeface="+mj-ea"/>
                <a:cs typeface="+mj-cs"/>
              </a:rPr>
              <a:t>CAPACIDAD INSTALADA Y ESTRUCTURA DE ATENCIÓN</a:t>
            </a:r>
          </a:p>
        </p:txBody>
      </p:sp>
      <p:graphicFrame>
        <p:nvGraphicFramePr>
          <p:cNvPr id="6" name="Tabla 7"/>
          <p:cNvGraphicFramePr>
            <a:graphicFrameLocks noGrp="1"/>
          </p:cNvGraphicFramePr>
          <p:nvPr/>
        </p:nvGraphicFramePr>
        <p:xfrm>
          <a:off x="1260475" y="3044825"/>
          <a:ext cx="5095875" cy="1112838"/>
        </p:xfrm>
        <a:graphic>
          <a:graphicData uri="http://schemas.openxmlformats.org/drawingml/2006/table">
            <a:tbl>
              <a:tblPr firstRow="1" bandRow="1">
                <a:tableStyleId>{073A0DAA-6AF3-43AB-8588-CEC1D06C72B9}</a:tableStyleId>
              </a:tblPr>
              <a:tblGrid>
                <a:gridCol w="894908"/>
                <a:gridCol w="943076"/>
                <a:gridCol w="857340"/>
                <a:gridCol w="722886"/>
                <a:gridCol w="875969"/>
                <a:gridCol w="801697"/>
              </a:tblGrid>
              <a:tr h="370946">
                <a:tc>
                  <a:txBody>
                    <a:bodyPr/>
                    <a:lstStyle>
                      <a:lvl1pPr marL="0" algn="l" defTabSz="914400" rtl="0" eaLnBrk="1" latinLnBrk="0" hangingPunct="1">
                        <a:defRPr sz="1800" b="1" kern="1200">
                          <a:solidFill>
                            <a:schemeClr val="lt1"/>
                          </a:solidFill>
                          <a:latin typeface="Constantia" panose="02030602050306030303"/>
                        </a:defRPr>
                      </a:lvl1pPr>
                      <a:lvl2pPr marL="457200" algn="l" defTabSz="914400" rtl="0" eaLnBrk="1" latinLnBrk="0" hangingPunct="1">
                        <a:defRPr sz="1800" b="1" kern="1200">
                          <a:solidFill>
                            <a:schemeClr val="lt1"/>
                          </a:solidFill>
                          <a:latin typeface="Constantia" panose="02030602050306030303"/>
                        </a:defRPr>
                      </a:lvl2pPr>
                      <a:lvl3pPr marL="914400" algn="l" defTabSz="914400" rtl="0" eaLnBrk="1" latinLnBrk="0" hangingPunct="1">
                        <a:defRPr sz="1800" b="1" kern="1200">
                          <a:solidFill>
                            <a:schemeClr val="lt1"/>
                          </a:solidFill>
                          <a:latin typeface="Constantia" panose="02030602050306030303"/>
                        </a:defRPr>
                      </a:lvl3pPr>
                      <a:lvl4pPr marL="1371600" algn="l" defTabSz="914400" rtl="0" eaLnBrk="1" latinLnBrk="0" hangingPunct="1">
                        <a:defRPr sz="1800" b="1" kern="1200">
                          <a:solidFill>
                            <a:schemeClr val="lt1"/>
                          </a:solidFill>
                          <a:latin typeface="Constantia" panose="02030602050306030303"/>
                        </a:defRPr>
                      </a:lvl4pPr>
                      <a:lvl5pPr marL="1828800" algn="l" defTabSz="914400" rtl="0" eaLnBrk="1" latinLnBrk="0" hangingPunct="1">
                        <a:defRPr sz="1800" b="1" kern="1200">
                          <a:solidFill>
                            <a:schemeClr val="lt1"/>
                          </a:solidFill>
                          <a:latin typeface="Constantia" panose="02030602050306030303"/>
                        </a:defRPr>
                      </a:lvl5pPr>
                      <a:lvl6pPr marL="2286000" algn="l" defTabSz="914400" rtl="0" eaLnBrk="1" latinLnBrk="0" hangingPunct="1">
                        <a:defRPr sz="1800" b="1" kern="1200">
                          <a:solidFill>
                            <a:schemeClr val="lt1"/>
                          </a:solidFill>
                          <a:latin typeface="Constantia" panose="02030602050306030303"/>
                        </a:defRPr>
                      </a:lvl6pPr>
                      <a:lvl7pPr marL="2743200" algn="l" defTabSz="914400" rtl="0" eaLnBrk="1" latinLnBrk="0" hangingPunct="1">
                        <a:defRPr sz="1800" b="1" kern="1200">
                          <a:solidFill>
                            <a:schemeClr val="lt1"/>
                          </a:solidFill>
                          <a:latin typeface="Constantia" panose="02030602050306030303"/>
                        </a:defRPr>
                      </a:lvl7pPr>
                      <a:lvl8pPr marL="3200400" algn="l" defTabSz="914400" rtl="0" eaLnBrk="1" latinLnBrk="0" hangingPunct="1">
                        <a:defRPr sz="1800" b="1" kern="1200">
                          <a:solidFill>
                            <a:schemeClr val="lt1"/>
                          </a:solidFill>
                          <a:latin typeface="Constantia" panose="02030602050306030303"/>
                        </a:defRPr>
                      </a:lvl8pPr>
                      <a:lvl9pPr marL="3657600" algn="l" defTabSz="914400" rtl="0" eaLnBrk="1" latinLnBrk="0" hangingPunct="1">
                        <a:defRPr sz="1800" b="1" kern="1200">
                          <a:solidFill>
                            <a:schemeClr val="lt1"/>
                          </a:solidFill>
                          <a:latin typeface="Constantia" panose="02030602050306030303"/>
                        </a:defRPr>
                      </a:lvl9pPr>
                    </a:lstStyle>
                    <a:p>
                      <a:r>
                        <a:rPr lang="es-ES" sz="1200" dirty="0"/>
                        <a:t>TURNO</a:t>
                      </a:r>
                    </a:p>
                  </a:txBody>
                  <a:tcPr marL="91428" marR="91428" marT="45733" marB="45733"/>
                </a:tc>
                <a:tc>
                  <a:txBody>
                    <a:bodyPr/>
                    <a:lstStyle>
                      <a:lvl1pPr marL="0" algn="l" defTabSz="914400" rtl="0" eaLnBrk="1" latinLnBrk="0" hangingPunct="1">
                        <a:defRPr sz="1800" b="1" kern="1200">
                          <a:solidFill>
                            <a:schemeClr val="lt1"/>
                          </a:solidFill>
                          <a:latin typeface="Constantia" panose="02030602050306030303"/>
                        </a:defRPr>
                      </a:lvl1pPr>
                      <a:lvl2pPr marL="457200" algn="l" defTabSz="914400" rtl="0" eaLnBrk="1" latinLnBrk="0" hangingPunct="1">
                        <a:defRPr sz="1800" b="1" kern="1200">
                          <a:solidFill>
                            <a:schemeClr val="lt1"/>
                          </a:solidFill>
                          <a:latin typeface="Constantia" panose="02030602050306030303"/>
                        </a:defRPr>
                      </a:lvl2pPr>
                      <a:lvl3pPr marL="914400" algn="l" defTabSz="914400" rtl="0" eaLnBrk="1" latinLnBrk="0" hangingPunct="1">
                        <a:defRPr sz="1800" b="1" kern="1200">
                          <a:solidFill>
                            <a:schemeClr val="lt1"/>
                          </a:solidFill>
                          <a:latin typeface="Constantia" panose="02030602050306030303"/>
                        </a:defRPr>
                      </a:lvl3pPr>
                      <a:lvl4pPr marL="1371600" algn="l" defTabSz="914400" rtl="0" eaLnBrk="1" latinLnBrk="0" hangingPunct="1">
                        <a:defRPr sz="1800" b="1" kern="1200">
                          <a:solidFill>
                            <a:schemeClr val="lt1"/>
                          </a:solidFill>
                          <a:latin typeface="Constantia" panose="02030602050306030303"/>
                        </a:defRPr>
                      </a:lvl4pPr>
                      <a:lvl5pPr marL="1828800" algn="l" defTabSz="914400" rtl="0" eaLnBrk="1" latinLnBrk="0" hangingPunct="1">
                        <a:defRPr sz="1800" b="1" kern="1200">
                          <a:solidFill>
                            <a:schemeClr val="lt1"/>
                          </a:solidFill>
                          <a:latin typeface="Constantia" panose="02030602050306030303"/>
                        </a:defRPr>
                      </a:lvl5pPr>
                      <a:lvl6pPr marL="2286000" algn="l" defTabSz="914400" rtl="0" eaLnBrk="1" latinLnBrk="0" hangingPunct="1">
                        <a:defRPr sz="1800" b="1" kern="1200">
                          <a:solidFill>
                            <a:schemeClr val="lt1"/>
                          </a:solidFill>
                          <a:latin typeface="Constantia" panose="02030602050306030303"/>
                        </a:defRPr>
                      </a:lvl6pPr>
                      <a:lvl7pPr marL="2743200" algn="l" defTabSz="914400" rtl="0" eaLnBrk="1" latinLnBrk="0" hangingPunct="1">
                        <a:defRPr sz="1800" b="1" kern="1200">
                          <a:solidFill>
                            <a:schemeClr val="lt1"/>
                          </a:solidFill>
                          <a:latin typeface="Constantia" panose="02030602050306030303"/>
                        </a:defRPr>
                      </a:lvl7pPr>
                      <a:lvl8pPr marL="3200400" algn="l" defTabSz="914400" rtl="0" eaLnBrk="1" latinLnBrk="0" hangingPunct="1">
                        <a:defRPr sz="1800" b="1" kern="1200">
                          <a:solidFill>
                            <a:schemeClr val="lt1"/>
                          </a:solidFill>
                          <a:latin typeface="Constantia" panose="02030602050306030303"/>
                        </a:defRPr>
                      </a:lvl8pPr>
                      <a:lvl9pPr marL="3657600" algn="l" defTabSz="914400" rtl="0" eaLnBrk="1" latinLnBrk="0" hangingPunct="1">
                        <a:defRPr sz="1800" b="1" kern="1200">
                          <a:solidFill>
                            <a:schemeClr val="lt1"/>
                          </a:solidFill>
                          <a:latin typeface="Constantia" panose="02030602050306030303"/>
                        </a:defRPr>
                      </a:lvl9pPr>
                    </a:lstStyle>
                    <a:p>
                      <a:r>
                        <a:rPr lang="es-ES" sz="1200" dirty="0"/>
                        <a:t>GINECO.</a:t>
                      </a:r>
                    </a:p>
                  </a:txBody>
                  <a:tcPr marL="91428" marR="91428" marT="45733" marB="45733"/>
                </a:tc>
                <a:tc>
                  <a:txBody>
                    <a:bodyPr/>
                    <a:lstStyle>
                      <a:lvl1pPr marL="0" algn="l" defTabSz="914400" rtl="0" eaLnBrk="1" latinLnBrk="0" hangingPunct="1">
                        <a:defRPr sz="1800" b="1" kern="1200">
                          <a:solidFill>
                            <a:schemeClr val="lt1"/>
                          </a:solidFill>
                          <a:latin typeface="Constantia" panose="02030602050306030303"/>
                        </a:defRPr>
                      </a:lvl1pPr>
                      <a:lvl2pPr marL="457200" algn="l" defTabSz="914400" rtl="0" eaLnBrk="1" latinLnBrk="0" hangingPunct="1">
                        <a:defRPr sz="1800" b="1" kern="1200">
                          <a:solidFill>
                            <a:schemeClr val="lt1"/>
                          </a:solidFill>
                          <a:latin typeface="Constantia" panose="02030602050306030303"/>
                        </a:defRPr>
                      </a:lvl2pPr>
                      <a:lvl3pPr marL="914400" algn="l" defTabSz="914400" rtl="0" eaLnBrk="1" latinLnBrk="0" hangingPunct="1">
                        <a:defRPr sz="1800" b="1" kern="1200">
                          <a:solidFill>
                            <a:schemeClr val="lt1"/>
                          </a:solidFill>
                          <a:latin typeface="Constantia" panose="02030602050306030303"/>
                        </a:defRPr>
                      </a:lvl3pPr>
                      <a:lvl4pPr marL="1371600" algn="l" defTabSz="914400" rtl="0" eaLnBrk="1" latinLnBrk="0" hangingPunct="1">
                        <a:defRPr sz="1800" b="1" kern="1200">
                          <a:solidFill>
                            <a:schemeClr val="lt1"/>
                          </a:solidFill>
                          <a:latin typeface="Constantia" panose="02030602050306030303"/>
                        </a:defRPr>
                      </a:lvl4pPr>
                      <a:lvl5pPr marL="1828800" algn="l" defTabSz="914400" rtl="0" eaLnBrk="1" latinLnBrk="0" hangingPunct="1">
                        <a:defRPr sz="1800" b="1" kern="1200">
                          <a:solidFill>
                            <a:schemeClr val="lt1"/>
                          </a:solidFill>
                          <a:latin typeface="Constantia" panose="02030602050306030303"/>
                        </a:defRPr>
                      </a:lvl5pPr>
                      <a:lvl6pPr marL="2286000" algn="l" defTabSz="914400" rtl="0" eaLnBrk="1" latinLnBrk="0" hangingPunct="1">
                        <a:defRPr sz="1800" b="1" kern="1200">
                          <a:solidFill>
                            <a:schemeClr val="lt1"/>
                          </a:solidFill>
                          <a:latin typeface="Constantia" panose="02030602050306030303"/>
                        </a:defRPr>
                      </a:lvl6pPr>
                      <a:lvl7pPr marL="2743200" algn="l" defTabSz="914400" rtl="0" eaLnBrk="1" latinLnBrk="0" hangingPunct="1">
                        <a:defRPr sz="1800" b="1" kern="1200">
                          <a:solidFill>
                            <a:schemeClr val="lt1"/>
                          </a:solidFill>
                          <a:latin typeface="Constantia" panose="02030602050306030303"/>
                        </a:defRPr>
                      </a:lvl7pPr>
                      <a:lvl8pPr marL="3200400" algn="l" defTabSz="914400" rtl="0" eaLnBrk="1" latinLnBrk="0" hangingPunct="1">
                        <a:defRPr sz="1800" b="1" kern="1200">
                          <a:solidFill>
                            <a:schemeClr val="lt1"/>
                          </a:solidFill>
                          <a:latin typeface="Constantia" panose="02030602050306030303"/>
                        </a:defRPr>
                      </a:lvl8pPr>
                      <a:lvl9pPr marL="3657600" algn="l" defTabSz="914400" rtl="0" eaLnBrk="1" latinLnBrk="0" hangingPunct="1">
                        <a:defRPr sz="1800" b="1" kern="1200">
                          <a:solidFill>
                            <a:schemeClr val="lt1"/>
                          </a:solidFill>
                          <a:latin typeface="Constantia" panose="02030602050306030303"/>
                        </a:defRPr>
                      </a:lvl9pPr>
                    </a:lstStyle>
                    <a:p>
                      <a:r>
                        <a:rPr lang="es-ES" sz="1200" dirty="0"/>
                        <a:t>OBSTE.</a:t>
                      </a:r>
                    </a:p>
                  </a:txBody>
                  <a:tcPr marL="91428" marR="91428" marT="45733" marB="45733"/>
                </a:tc>
                <a:tc>
                  <a:txBody>
                    <a:bodyPr/>
                    <a:lstStyle>
                      <a:lvl1pPr marL="0" algn="l" defTabSz="914400" rtl="0" eaLnBrk="1" latinLnBrk="0" hangingPunct="1">
                        <a:defRPr sz="1800" b="1" kern="1200">
                          <a:solidFill>
                            <a:schemeClr val="lt1"/>
                          </a:solidFill>
                          <a:latin typeface="Constantia" panose="02030602050306030303"/>
                        </a:defRPr>
                      </a:lvl1pPr>
                      <a:lvl2pPr marL="457200" algn="l" defTabSz="914400" rtl="0" eaLnBrk="1" latinLnBrk="0" hangingPunct="1">
                        <a:defRPr sz="1800" b="1" kern="1200">
                          <a:solidFill>
                            <a:schemeClr val="lt1"/>
                          </a:solidFill>
                          <a:latin typeface="Constantia" panose="02030602050306030303"/>
                        </a:defRPr>
                      </a:lvl2pPr>
                      <a:lvl3pPr marL="914400" algn="l" defTabSz="914400" rtl="0" eaLnBrk="1" latinLnBrk="0" hangingPunct="1">
                        <a:defRPr sz="1800" b="1" kern="1200">
                          <a:solidFill>
                            <a:schemeClr val="lt1"/>
                          </a:solidFill>
                          <a:latin typeface="Constantia" panose="02030602050306030303"/>
                        </a:defRPr>
                      </a:lvl3pPr>
                      <a:lvl4pPr marL="1371600" algn="l" defTabSz="914400" rtl="0" eaLnBrk="1" latinLnBrk="0" hangingPunct="1">
                        <a:defRPr sz="1800" b="1" kern="1200">
                          <a:solidFill>
                            <a:schemeClr val="lt1"/>
                          </a:solidFill>
                          <a:latin typeface="Constantia" panose="02030602050306030303"/>
                        </a:defRPr>
                      </a:lvl4pPr>
                      <a:lvl5pPr marL="1828800" algn="l" defTabSz="914400" rtl="0" eaLnBrk="1" latinLnBrk="0" hangingPunct="1">
                        <a:defRPr sz="1800" b="1" kern="1200">
                          <a:solidFill>
                            <a:schemeClr val="lt1"/>
                          </a:solidFill>
                          <a:latin typeface="Constantia" panose="02030602050306030303"/>
                        </a:defRPr>
                      </a:lvl5pPr>
                      <a:lvl6pPr marL="2286000" algn="l" defTabSz="914400" rtl="0" eaLnBrk="1" latinLnBrk="0" hangingPunct="1">
                        <a:defRPr sz="1800" b="1" kern="1200">
                          <a:solidFill>
                            <a:schemeClr val="lt1"/>
                          </a:solidFill>
                          <a:latin typeface="Constantia" panose="02030602050306030303"/>
                        </a:defRPr>
                      </a:lvl6pPr>
                      <a:lvl7pPr marL="2743200" algn="l" defTabSz="914400" rtl="0" eaLnBrk="1" latinLnBrk="0" hangingPunct="1">
                        <a:defRPr sz="1800" b="1" kern="1200">
                          <a:solidFill>
                            <a:schemeClr val="lt1"/>
                          </a:solidFill>
                          <a:latin typeface="Constantia" panose="02030602050306030303"/>
                        </a:defRPr>
                      </a:lvl7pPr>
                      <a:lvl8pPr marL="3200400" algn="l" defTabSz="914400" rtl="0" eaLnBrk="1" latinLnBrk="0" hangingPunct="1">
                        <a:defRPr sz="1800" b="1" kern="1200">
                          <a:solidFill>
                            <a:schemeClr val="lt1"/>
                          </a:solidFill>
                          <a:latin typeface="Constantia" panose="02030602050306030303"/>
                        </a:defRPr>
                      </a:lvl8pPr>
                      <a:lvl9pPr marL="3657600" algn="l" defTabSz="914400" rtl="0" eaLnBrk="1" latinLnBrk="0" hangingPunct="1">
                        <a:defRPr sz="1800" b="1" kern="1200">
                          <a:solidFill>
                            <a:schemeClr val="lt1"/>
                          </a:solidFill>
                          <a:latin typeface="Constantia" panose="02030602050306030303"/>
                        </a:defRPr>
                      </a:lvl9pPr>
                    </a:lstStyle>
                    <a:p>
                      <a:r>
                        <a:rPr lang="es-ES" sz="1200" dirty="0"/>
                        <a:t>A.R.O</a:t>
                      </a:r>
                    </a:p>
                  </a:txBody>
                  <a:tcPr marL="91428" marR="91428" marT="45733" marB="45733"/>
                </a:tc>
                <a:tc>
                  <a:txBody>
                    <a:bodyPr/>
                    <a:lstStyle>
                      <a:lvl1pPr marL="0" algn="l" defTabSz="914400" rtl="0" eaLnBrk="1" latinLnBrk="0" hangingPunct="1">
                        <a:defRPr sz="1800" b="1" kern="1200">
                          <a:solidFill>
                            <a:schemeClr val="lt1"/>
                          </a:solidFill>
                          <a:latin typeface="Constantia" panose="02030602050306030303"/>
                        </a:defRPr>
                      </a:lvl1pPr>
                      <a:lvl2pPr marL="457200" algn="l" defTabSz="914400" rtl="0" eaLnBrk="1" latinLnBrk="0" hangingPunct="1">
                        <a:defRPr sz="1800" b="1" kern="1200">
                          <a:solidFill>
                            <a:schemeClr val="lt1"/>
                          </a:solidFill>
                          <a:latin typeface="Constantia" panose="02030602050306030303"/>
                        </a:defRPr>
                      </a:lvl2pPr>
                      <a:lvl3pPr marL="914400" algn="l" defTabSz="914400" rtl="0" eaLnBrk="1" latinLnBrk="0" hangingPunct="1">
                        <a:defRPr sz="1800" b="1" kern="1200">
                          <a:solidFill>
                            <a:schemeClr val="lt1"/>
                          </a:solidFill>
                          <a:latin typeface="Constantia" panose="02030602050306030303"/>
                        </a:defRPr>
                      </a:lvl3pPr>
                      <a:lvl4pPr marL="1371600" algn="l" defTabSz="914400" rtl="0" eaLnBrk="1" latinLnBrk="0" hangingPunct="1">
                        <a:defRPr sz="1800" b="1" kern="1200">
                          <a:solidFill>
                            <a:schemeClr val="lt1"/>
                          </a:solidFill>
                          <a:latin typeface="Constantia" panose="02030602050306030303"/>
                        </a:defRPr>
                      </a:lvl4pPr>
                      <a:lvl5pPr marL="1828800" algn="l" defTabSz="914400" rtl="0" eaLnBrk="1" latinLnBrk="0" hangingPunct="1">
                        <a:defRPr sz="1800" b="1" kern="1200">
                          <a:solidFill>
                            <a:schemeClr val="lt1"/>
                          </a:solidFill>
                          <a:latin typeface="Constantia" panose="02030602050306030303"/>
                        </a:defRPr>
                      </a:lvl5pPr>
                      <a:lvl6pPr marL="2286000" algn="l" defTabSz="914400" rtl="0" eaLnBrk="1" latinLnBrk="0" hangingPunct="1">
                        <a:defRPr sz="1800" b="1" kern="1200">
                          <a:solidFill>
                            <a:schemeClr val="lt1"/>
                          </a:solidFill>
                          <a:latin typeface="Constantia" panose="02030602050306030303"/>
                        </a:defRPr>
                      </a:lvl6pPr>
                      <a:lvl7pPr marL="2743200" algn="l" defTabSz="914400" rtl="0" eaLnBrk="1" latinLnBrk="0" hangingPunct="1">
                        <a:defRPr sz="1800" b="1" kern="1200">
                          <a:solidFill>
                            <a:schemeClr val="lt1"/>
                          </a:solidFill>
                          <a:latin typeface="Constantia" panose="02030602050306030303"/>
                        </a:defRPr>
                      </a:lvl7pPr>
                      <a:lvl8pPr marL="3200400" algn="l" defTabSz="914400" rtl="0" eaLnBrk="1" latinLnBrk="0" hangingPunct="1">
                        <a:defRPr sz="1800" b="1" kern="1200">
                          <a:solidFill>
                            <a:schemeClr val="lt1"/>
                          </a:solidFill>
                          <a:latin typeface="Constantia" panose="02030602050306030303"/>
                        </a:defRPr>
                      </a:lvl8pPr>
                      <a:lvl9pPr marL="3657600" algn="l" defTabSz="914400" rtl="0" eaLnBrk="1" latinLnBrk="0" hangingPunct="1">
                        <a:defRPr sz="1800" b="1" kern="1200">
                          <a:solidFill>
                            <a:schemeClr val="lt1"/>
                          </a:solidFill>
                          <a:latin typeface="Constantia" panose="02030602050306030303"/>
                        </a:defRPr>
                      </a:lvl9pPr>
                    </a:lstStyle>
                    <a:p>
                      <a:r>
                        <a:rPr lang="es-ES" sz="1200" dirty="0"/>
                        <a:t>FISIOTE</a:t>
                      </a:r>
                    </a:p>
                  </a:txBody>
                  <a:tcPr marL="91428" marR="91428" marT="45733" marB="45733"/>
                </a:tc>
                <a:tc>
                  <a:txBody>
                    <a:bodyPr/>
                    <a:lstStyle>
                      <a:lvl1pPr marL="0" algn="l" defTabSz="914400" rtl="0" eaLnBrk="1" latinLnBrk="0" hangingPunct="1">
                        <a:defRPr sz="1800" b="1" kern="1200">
                          <a:solidFill>
                            <a:schemeClr val="lt1"/>
                          </a:solidFill>
                          <a:latin typeface="Constantia" panose="02030602050306030303"/>
                        </a:defRPr>
                      </a:lvl1pPr>
                      <a:lvl2pPr marL="457200" algn="l" defTabSz="914400" rtl="0" eaLnBrk="1" latinLnBrk="0" hangingPunct="1">
                        <a:defRPr sz="1800" b="1" kern="1200">
                          <a:solidFill>
                            <a:schemeClr val="lt1"/>
                          </a:solidFill>
                          <a:latin typeface="Constantia" panose="02030602050306030303"/>
                        </a:defRPr>
                      </a:lvl2pPr>
                      <a:lvl3pPr marL="914400" algn="l" defTabSz="914400" rtl="0" eaLnBrk="1" latinLnBrk="0" hangingPunct="1">
                        <a:defRPr sz="1800" b="1" kern="1200">
                          <a:solidFill>
                            <a:schemeClr val="lt1"/>
                          </a:solidFill>
                          <a:latin typeface="Constantia" panose="02030602050306030303"/>
                        </a:defRPr>
                      </a:lvl3pPr>
                      <a:lvl4pPr marL="1371600" algn="l" defTabSz="914400" rtl="0" eaLnBrk="1" latinLnBrk="0" hangingPunct="1">
                        <a:defRPr sz="1800" b="1" kern="1200">
                          <a:solidFill>
                            <a:schemeClr val="lt1"/>
                          </a:solidFill>
                          <a:latin typeface="Constantia" panose="02030602050306030303"/>
                        </a:defRPr>
                      </a:lvl4pPr>
                      <a:lvl5pPr marL="1828800" algn="l" defTabSz="914400" rtl="0" eaLnBrk="1" latinLnBrk="0" hangingPunct="1">
                        <a:defRPr sz="1800" b="1" kern="1200">
                          <a:solidFill>
                            <a:schemeClr val="lt1"/>
                          </a:solidFill>
                          <a:latin typeface="Constantia" panose="02030602050306030303"/>
                        </a:defRPr>
                      </a:lvl5pPr>
                      <a:lvl6pPr marL="2286000" algn="l" defTabSz="914400" rtl="0" eaLnBrk="1" latinLnBrk="0" hangingPunct="1">
                        <a:defRPr sz="1800" b="1" kern="1200">
                          <a:solidFill>
                            <a:schemeClr val="lt1"/>
                          </a:solidFill>
                          <a:latin typeface="Constantia" panose="02030602050306030303"/>
                        </a:defRPr>
                      </a:lvl6pPr>
                      <a:lvl7pPr marL="2743200" algn="l" defTabSz="914400" rtl="0" eaLnBrk="1" latinLnBrk="0" hangingPunct="1">
                        <a:defRPr sz="1800" b="1" kern="1200">
                          <a:solidFill>
                            <a:schemeClr val="lt1"/>
                          </a:solidFill>
                          <a:latin typeface="Constantia" panose="02030602050306030303"/>
                        </a:defRPr>
                      </a:lvl7pPr>
                      <a:lvl8pPr marL="3200400" algn="l" defTabSz="914400" rtl="0" eaLnBrk="1" latinLnBrk="0" hangingPunct="1">
                        <a:defRPr sz="1800" b="1" kern="1200">
                          <a:solidFill>
                            <a:schemeClr val="lt1"/>
                          </a:solidFill>
                          <a:latin typeface="Constantia" panose="02030602050306030303"/>
                        </a:defRPr>
                      </a:lvl8pPr>
                      <a:lvl9pPr marL="3657600" algn="l" defTabSz="914400" rtl="0" eaLnBrk="1" latinLnBrk="0" hangingPunct="1">
                        <a:defRPr sz="1800" b="1" kern="1200">
                          <a:solidFill>
                            <a:schemeClr val="lt1"/>
                          </a:solidFill>
                          <a:latin typeface="Constantia" panose="02030602050306030303"/>
                        </a:defRPr>
                      </a:lvl9pPr>
                    </a:lstStyle>
                    <a:p>
                      <a:r>
                        <a:rPr lang="es-ES" sz="1200" dirty="0"/>
                        <a:t>ANEST.</a:t>
                      </a:r>
                    </a:p>
                  </a:txBody>
                  <a:tcPr marL="91428" marR="91428" marT="45733" marB="45733"/>
                </a:tc>
              </a:tr>
              <a:tr h="370946">
                <a:tc>
                  <a:txBody>
                    <a:bodyPr/>
                    <a:lstStyle>
                      <a:lvl1pPr marL="0" algn="l" defTabSz="914400" rtl="0" eaLnBrk="1" latinLnBrk="0" hangingPunct="1">
                        <a:defRPr sz="1800" kern="1200">
                          <a:solidFill>
                            <a:schemeClr val="dk1"/>
                          </a:solidFill>
                          <a:latin typeface="Constantia" panose="02030602050306030303"/>
                        </a:defRPr>
                      </a:lvl1pPr>
                      <a:lvl2pPr marL="457200" algn="l" defTabSz="914400" rtl="0" eaLnBrk="1" latinLnBrk="0" hangingPunct="1">
                        <a:defRPr sz="1800" kern="1200">
                          <a:solidFill>
                            <a:schemeClr val="dk1"/>
                          </a:solidFill>
                          <a:latin typeface="Constantia" panose="02030602050306030303"/>
                        </a:defRPr>
                      </a:lvl2pPr>
                      <a:lvl3pPr marL="914400" algn="l" defTabSz="914400" rtl="0" eaLnBrk="1" latinLnBrk="0" hangingPunct="1">
                        <a:defRPr sz="1800" kern="1200">
                          <a:solidFill>
                            <a:schemeClr val="dk1"/>
                          </a:solidFill>
                          <a:latin typeface="Constantia" panose="02030602050306030303"/>
                        </a:defRPr>
                      </a:lvl3pPr>
                      <a:lvl4pPr marL="1371600" algn="l" defTabSz="914400" rtl="0" eaLnBrk="1" latinLnBrk="0" hangingPunct="1">
                        <a:defRPr sz="1800" kern="1200">
                          <a:solidFill>
                            <a:schemeClr val="dk1"/>
                          </a:solidFill>
                          <a:latin typeface="Constantia" panose="02030602050306030303"/>
                        </a:defRPr>
                      </a:lvl4pPr>
                      <a:lvl5pPr marL="1828800" algn="l" defTabSz="914400" rtl="0" eaLnBrk="1" latinLnBrk="0" hangingPunct="1">
                        <a:defRPr sz="1800" kern="1200">
                          <a:solidFill>
                            <a:schemeClr val="dk1"/>
                          </a:solidFill>
                          <a:latin typeface="Constantia" panose="02030602050306030303"/>
                        </a:defRPr>
                      </a:lvl5pPr>
                      <a:lvl6pPr marL="2286000" algn="l" defTabSz="914400" rtl="0" eaLnBrk="1" latinLnBrk="0" hangingPunct="1">
                        <a:defRPr sz="1800" kern="1200">
                          <a:solidFill>
                            <a:schemeClr val="dk1"/>
                          </a:solidFill>
                          <a:latin typeface="Constantia" panose="02030602050306030303"/>
                        </a:defRPr>
                      </a:lvl6pPr>
                      <a:lvl7pPr marL="2743200" algn="l" defTabSz="914400" rtl="0" eaLnBrk="1" latinLnBrk="0" hangingPunct="1">
                        <a:defRPr sz="1800" kern="1200">
                          <a:solidFill>
                            <a:schemeClr val="dk1"/>
                          </a:solidFill>
                          <a:latin typeface="Constantia" panose="02030602050306030303"/>
                        </a:defRPr>
                      </a:lvl7pPr>
                      <a:lvl8pPr marL="3200400" algn="l" defTabSz="914400" rtl="0" eaLnBrk="1" latinLnBrk="0" hangingPunct="1">
                        <a:defRPr sz="1800" kern="1200">
                          <a:solidFill>
                            <a:schemeClr val="dk1"/>
                          </a:solidFill>
                          <a:latin typeface="Constantia" panose="02030602050306030303"/>
                        </a:defRPr>
                      </a:lvl8pPr>
                      <a:lvl9pPr marL="3657600" algn="l" defTabSz="914400" rtl="0" eaLnBrk="1" latinLnBrk="0" hangingPunct="1">
                        <a:defRPr sz="1800" kern="1200">
                          <a:solidFill>
                            <a:schemeClr val="dk1"/>
                          </a:solidFill>
                          <a:latin typeface="Constantia" panose="02030602050306030303"/>
                        </a:defRPr>
                      </a:lvl9pPr>
                    </a:lstStyle>
                    <a:p>
                      <a:r>
                        <a:rPr lang="es-ES" sz="1200" dirty="0"/>
                        <a:t>Mañana</a:t>
                      </a:r>
                    </a:p>
                  </a:txBody>
                  <a:tcPr marL="91428" marR="91428" marT="45733" marB="45733"/>
                </a:tc>
                <a:tc>
                  <a:txBody>
                    <a:bodyPr/>
                    <a:lstStyle>
                      <a:lvl1pPr marL="0" algn="l" defTabSz="914400" rtl="0" eaLnBrk="1" latinLnBrk="0" hangingPunct="1">
                        <a:defRPr sz="1800" kern="1200">
                          <a:solidFill>
                            <a:schemeClr val="dk1"/>
                          </a:solidFill>
                          <a:latin typeface="Constantia" panose="02030602050306030303"/>
                        </a:defRPr>
                      </a:lvl1pPr>
                      <a:lvl2pPr marL="457200" algn="l" defTabSz="914400" rtl="0" eaLnBrk="1" latinLnBrk="0" hangingPunct="1">
                        <a:defRPr sz="1800" kern="1200">
                          <a:solidFill>
                            <a:schemeClr val="dk1"/>
                          </a:solidFill>
                          <a:latin typeface="Constantia" panose="02030602050306030303"/>
                        </a:defRPr>
                      </a:lvl2pPr>
                      <a:lvl3pPr marL="914400" algn="l" defTabSz="914400" rtl="0" eaLnBrk="1" latinLnBrk="0" hangingPunct="1">
                        <a:defRPr sz="1800" kern="1200">
                          <a:solidFill>
                            <a:schemeClr val="dk1"/>
                          </a:solidFill>
                          <a:latin typeface="Constantia" panose="02030602050306030303"/>
                        </a:defRPr>
                      </a:lvl3pPr>
                      <a:lvl4pPr marL="1371600" algn="l" defTabSz="914400" rtl="0" eaLnBrk="1" latinLnBrk="0" hangingPunct="1">
                        <a:defRPr sz="1800" kern="1200">
                          <a:solidFill>
                            <a:schemeClr val="dk1"/>
                          </a:solidFill>
                          <a:latin typeface="Constantia" panose="02030602050306030303"/>
                        </a:defRPr>
                      </a:lvl4pPr>
                      <a:lvl5pPr marL="1828800" algn="l" defTabSz="914400" rtl="0" eaLnBrk="1" latinLnBrk="0" hangingPunct="1">
                        <a:defRPr sz="1800" kern="1200">
                          <a:solidFill>
                            <a:schemeClr val="dk1"/>
                          </a:solidFill>
                          <a:latin typeface="Constantia" panose="02030602050306030303"/>
                        </a:defRPr>
                      </a:lvl5pPr>
                      <a:lvl6pPr marL="2286000" algn="l" defTabSz="914400" rtl="0" eaLnBrk="1" latinLnBrk="0" hangingPunct="1">
                        <a:defRPr sz="1800" kern="1200">
                          <a:solidFill>
                            <a:schemeClr val="dk1"/>
                          </a:solidFill>
                          <a:latin typeface="Constantia" panose="02030602050306030303"/>
                        </a:defRPr>
                      </a:lvl6pPr>
                      <a:lvl7pPr marL="2743200" algn="l" defTabSz="914400" rtl="0" eaLnBrk="1" latinLnBrk="0" hangingPunct="1">
                        <a:defRPr sz="1800" kern="1200">
                          <a:solidFill>
                            <a:schemeClr val="dk1"/>
                          </a:solidFill>
                          <a:latin typeface="Constantia" panose="02030602050306030303"/>
                        </a:defRPr>
                      </a:lvl7pPr>
                      <a:lvl8pPr marL="3200400" algn="l" defTabSz="914400" rtl="0" eaLnBrk="1" latinLnBrk="0" hangingPunct="1">
                        <a:defRPr sz="1800" kern="1200">
                          <a:solidFill>
                            <a:schemeClr val="dk1"/>
                          </a:solidFill>
                          <a:latin typeface="Constantia" panose="02030602050306030303"/>
                        </a:defRPr>
                      </a:lvl8pPr>
                      <a:lvl9pPr marL="3657600" algn="l" defTabSz="914400" rtl="0" eaLnBrk="1" latinLnBrk="0" hangingPunct="1">
                        <a:defRPr sz="1800" kern="1200">
                          <a:solidFill>
                            <a:schemeClr val="dk1"/>
                          </a:solidFill>
                          <a:latin typeface="Constantia" panose="02030602050306030303"/>
                        </a:defRPr>
                      </a:lvl9pPr>
                    </a:lstStyle>
                    <a:p>
                      <a:pPr algn="ctr"/>
                      <a:r>
                        <a:rPr lang="es-ES" sz="1600" dirty="0"/>
                        <a:t>5</a:t>
                      </a:r>
                    </a:p>
                  </a:txBody>
                  <a:tcPr marL="91428" marR="91428" marT="45733" marB="45733"/>
                </a:tc>
                <a:tc>
                  <a:txBody>
                    <a:bodyPr/>
                    <a:lstStyle>
                      <a:lvl1pPr marL="0" algn="l" defTabSz="914400" rtl="0" eaLnBrk="1" latinLnBrk="0" hangingPunct="1">
                        <a:defRPr sz="1800" kern="1200">
                          <a:solidFill>
                            <a:schemeClr val="dk1"/>
                          </a:solidFill>
                          <a:latin typeface="Constantia" panose="02030602050306030303"/>
                        </a:defRPr>
                      </a:lvl1pPr>
                      <a:lvl2pPr marL="457200" algn="l" defTabSz="914400" rtl="0" eaLnBrk="1" latinLnBrk="0" hangingPunct="1">
                        <a:defRPr sz="1800" kern="1200">
                          <a:solidFill>
                            <a:schemeClr val="dk1"/>
                          </a:solidFill>
                          <a:latin typeface="Constantia" panose="02030602050306030303"/>
                        </a:defRPr>
                      </a:lvl2pPr>
                      <a:lvl3pPr marL="914400" algn="l" defTabSz="914400" rtl="0" eaLnBrk="1" latinLnBrk="0" hangingPunct="1">
                        <a:defRPr sz="1800" kern="1200">
                          <a:solidFill>
                            <a:schemeClr val="dk1"/>
                          </a:solidFill>
                          <a:latin typeface="Constantia" panose="02030602050306030303"/>
                        </a:defRPr>
                      </a:lvl3pPr>
                      <a:lvl4pPr marL="1371600" algn="l" defTabSz="914400" rtl="0" eaLnBrk="1" latinLnBrk="0" hangingPunct="1">
                        <a:defRPr sz="1800" kern="1200">
                          <a:solidFill>
                            <a:schemeClr val="dk1"/>
                          </a:solidFill>
                          <a:latin typeface="Constantia" panose="02030602050306030303"/>
                        </a:defRPr>
                      </a:lvl4pPr>
                      <a:lvl5pPr marL="1828800" algn="l" defTabSz="914400" rtl="0" eaLnBrk="1" latinLnBrk="0" hangingPunct="1">
                        <a:defRPr sz="1800" kern="1200">
                          <a:solidFill>
                            <a:schemeClr val="dk1"/>
                          </a:solidFill>
                          <a:latin typeface="Constantia" panose="02030602050306030303"/>
                        </a:defRPr>
                      </a:lvl5pPr>
                      <a:lvl6pPr marL="2286000" algn="l" defTabSz="914400" rtl="0" eaLnBrk="1" latinLnBrk="0" hangingPunct="1">
                        <a:defRPr sz="1800" kern="1200">
                          <a:solidFill>
                            <a:schemeClr val="dk1"/>
                          </a:solidFill>
                          <a:latin typeface="Constantia" panose="02030602050306030303"/>
                        </a:defRPr>
                      </a:lvl6pPr>
                      <a:lvl7pPr marL="2743200" algn="l" defTabSz="914400" rtl="0" eaLnBrk="1" latinLnBrk="0" hangingPunct="1">
                        <a:defRPr sz="1800" kern="1200">
                          <a:solidFill>
                            <a:schemeClr val="dk1"/>
                          </a:solidFill>
                          <a:latin typeface="Constantia" panose="02030602050306030303"/>
                        </a:defRPr>
                      </a:lvl7pPr>
                      <a:lvl8pPr marL="3200400" algn="l" defTabSz="914400" rtl="0" eaLnBrk="1" latinLnBrk="0" hangingPunct="1">
                        <a:defRPr sz="1800" kern="1200">
                          <a:solidFill>
                            <a:schemeClr val="dk1"/>
                          </a:solidFill>
                          <a:latin typeface="Constantia" panose="02030602050306030303"/>
                        </a:defRPr>
                      </a:lvl8pPr>
                      <a:lvl9pPr marL="3657600" algn="l" defTabSz="914400" rtl="0" eaLnBrk="1" latinLnBrk="0" hangingPunct="1">
                        <a:defRPr sz="1800" kern="1200">
                          <a:solidFill>
                            <a:schemeClr val="dk1"/>
                          </a:solidFill>
                          <a:latin typeface="Constantia" panose="02030602050306030303"/>
                        </a:defRPr>
                      </a:lvl9pPr>
                    </a:lstStyle>
                    <a:p>
                      <a:pPr algn="ctr"/>
                      <a:r>
                        <a:rPr lang="es-ES" sz="1600" dirty="0"/>
                        <a:t>1</a:t>
                      </a:r>
                    </a:p>
                  </a:txBody>
                  <a:tcPr marL="91428" marR="91428" marT="45733" marB="45733"/>
                </a:tc>
                <a:tc>
                  <a:txBody>
                    <a:bodyPr/>
                    <a:lstStyle>
                      <a:lvl1pPr marL="0" algn="l" defTabSz="914400" rtl="0" eaLnBrk="1" latinLnBrk="0" hangingPunct="1">
                        <a:defRPr sz="1800" kern="1200">
                          <a:solidFill>
                            <a:schemeClr val="dk1"/>
                          </a:solidFill>
                          <a:latin typeface="Constantia" panose="02030602050306030303"/>
                        </a:defRPr>
                      </a:lvl1pPr>
                      <a:lvl2pPr marL="457200" algn="l" defTabSz="914400" rtl="0" eaLnBrk="1" latinLnBrk="0" hangingPunct="1">
                        <a:defRPr sz="1800" kern="1200">
                          <a:solidFill>
                            <a:schemeClr val="dk1"/>
                          </a:solidFill>
                          <a:latin typeface="Constantia" panose="02030602050306030303"/>
                        </a:defRPr>
                      </a:lvl2pPr>
                      <a:lvl3pPr marL="914400" algn="l" defTabSz="914400" rtl="0" eaLnBrk="1" latinLnBrk="0" hangingPunct="1">
                        <a:defRPr sz="1800" kern="1200">
                          <a:solidFill>
                            <a:schemeClr val="dk1"/>
                          </a:solidFill>
                          <a:latin typeface="Constantia" panose="02030602050306030303"/>
                        </a:defRPr>
                      </a:lvl3pPr>
                      <a:lvl4pPr marL="1371600" algn="l" defTabSz="914400" rtl="0" eaLnBrk="1" latinLnBrk="0" hangingPunct="1">
                        <a:defRPr sz="1800" kern="1200">
                          <a:solidFill>
                            <a:schemeClr val="dk1"/>
                          </a:solidFill>
                          <a:latin typeface="Constantia" panose="02030602050306030303"/>
                        </a:defRPr>
                      </a:lvl4pPr>
                      <a:lvl5pPr marL="1828800" algn="l" defTabSz="914400" rtl="0" eaLnBrk="1" latinLnBrk="0" hangingPunct="1">
                        <a:defRPr sz="1800" kern="1200">
                          <a:solidFill>
                            <a:schemeClr val="dk1"/>
                          </a:solidFill>
                          <a:latin typeface="Constantia" panose="02030602050306030303"/>
                        </a:defRPr>
                      </a:lvl5pPr>
                      <a:lvl6pPr marL="2286000" algn="l" defTabSz="914400" rtl="0" eaLnBrk="1" latinLnBrk="0" hangingPunct="1">
                        <a:defRPr sz="1800" kern="1200">
                          <a:solidFill>
                            <a:schemeClr val="dk1"/>
                          </a:solidFill>
                          <a:latin typeface="Constantia" panose="02030602050306030303"/>
                        </a:defRPr>
                      </a:lvl6pPr>
                      <a:lvl7pPr marL="2743200" algn="l" defTabSz="914400" rtl="0" eaLnBrk="1" latinLnBrk="0" hangingPunct="1">
                        <a:defRPr sz="1800" kern="1200">
                          <a:solidFill>
                            <a:schemeClr val="dk1"/>
                          </a:solidFill>
                          <a:latin typeface="Constantia" panose="02030602050306030303"/>
                        </a:defRPr>
                      </a:lvl7pPr>
                      <a:lvl8pPr marL="3200400" algn="l" defTabSz="914400" rtl="0" eaLnBrk="1" latinLnBrk="0" hangingPunct="1">
                        <a:defRPr sz="1800" kern="1200">
                          <a:solidFill>
                            <a:schemeClr val="dk1"/>
                          </a:solidFill>
                          <a:latin typeface="Constantia" panose="02030602050306030303"/>
                        </a:defRPr>
                      </a:lvl8pPr>
                      <a:lvl9pPr marL="3657600" algn="l" defTabSz="914400" rtl="0" eaLnBrk="1" latinLnBrk="0" hangingPunct="1">
                        <a:defRPr sz="1800" kern="1200">
                          <a:solidFill>
                            <a:schemeClr val="dk1"/>
                          </a:solidFill>
                          <a:latin typeface="Constantia" panose="02030602050306030303"/>
                        </a:defRPr>
                      </a:lvl9pPr>
                    </a:lstStyle>
                    <a:p>
                      <a:pPr algn="ctr"/>
                      <a:r>
                        <a:rPr lang="es-ES" sz="1600" dirty="0"/>
                        <a:t>1</a:t>
                      </a:r>
                    </a:p>
                  </a:txBody>
                  <a:tcPr marL="91428" marR="91428" marT="45733" marB="45733"/>
                </a:tc>
                <a:tc>
                  <a:txBody>
                    <a:bodyPr/>
                    <a:lstStyle>
                      <a:lvl1pPr marL="0" algn="l" defTabSz="914400" rtl="0" eaLnBrk="1" latinLnBrk="0" hangingPunct="1">
                        <a:defRPr sz="1800" kern="1200">
                          <a:solidFill>
                            <a:schemeClr val="dk1"/>
                          </a:solidFill>
                          <a:latin typeface="Constantia" panose="02030602050306030303"/>
                        </a:defRPr>
                      </a:lvl1pPr>
                      <a:lvl2pPr marL="457200" algn="l" defTabSz="914400" rtl="0" eaLnBrk="1" latinLnBrk="0" hangingPunct="1">
                        <a:defRPr sz="1800" kern="1200">
                          <a:solidFill>
                            <a:schemeClr val="dk1"/>
                          </a:solidFill>
                          <a:latin typeface="Constantia" panose="02030602050306030303"/>
                        </a:defRPr>
                      </a:lvl2pPr>
                      <a:lvl3pPr marL="914400" algn="l" defTabSz="914400" rtl="0" eaLnBrk="1" latinLnBrk="0" hangingPunct="1">
                        <a:defRPr sz="1800" kern="1200">
                          <a:solidFill>
                            <a:schemeClr val="dk1"/>
                          </a:solidFill>
                          <a:latin typeface="Constantia" panose="02030602050306030303"/>
                        </a:defRPr>
                      </a:lvl3pPr>
                      <a:lvl4pPr marL="1371600" algn="l" defTabSz="914400" rtl="0" eaLnBrk="1" latinLnBrk="0" hangingPunct="1">
                        <a:defRPr sz="1800" kern="1200">
                          <a:solidFill>
                            <a:schemeClr val="dk1"/>
                          </a:solidFill>
                          <a:latin typeface="Constantia" panose="02030602050306030303"/>
                        </a:defRPr>
                      </a:lvl4pPr>
                      <a:lvl5pPr marL="1828800" algn="l" defTabSz="914400" rtl="0" eaLnBrk="1" latinLnBrk="0" hangingPunct="1">
                        <a:defRPr sz="1800" kern="1200">
                          <a:solidFill>
                            <a:schemeClr val="dk1"/>
                          </a:solidFill>
                          <a:latin typeface="Constantia" panose="02030602050306030303"/>
                        </a:defRPr>
                      </a:lvl5pPr>
                      <a:lvl6pPr marL="2286000" algn="l" defTabSz="914400" rtl="0" eaLnBrk="1" latinLnBrk="0" hangingPunct="1">
                        <a:defRPr sz="1800" kern="1200">
                          <a:solidFill>
                            <a:schemeClr val="dk1"/>
                          </a:solidFill>
                          <a:latin typeface="Constantia" panose="02030602050306030303"/>
                        </a:defRPr>
                      </a:lvl6pPr>
                      <a:lvl7pPr marL="2743200" algn="l" defTabSz="914400" rtl="0" eaLnBrk="1" latinLnBrk="0" hangingPunct="1">
                        <a:defRPr sz="1800" kern="1200">
                          <a:solidFill>
                            <a:schemeClr val="dk1"/>
                          </a:solidFill>
                          <a:latin typeface="Constantia" panose="02030602050306030303"/>
                        </a:defRPr>
                      </a:lvl7pPr>
                      <a:lvl8pPr marL="3200400" algn="l" defTabSz="914400" rtl="0" eaLnBrk="1" latinLnBrk="0" hangingPunct="1">
                        <a:defRPr sz="1800" kern="1200">
                          <a:solidFill>
                            <a:schemeClr val="dk1"/>
                          </a:solidFill>
                          <a:latin typeface="Constantia" panose="02030602050306030303"/>
                        </a:defRPr>
                      </a:lvl8pPr>
                      <a:lvl9pPr marL="3657600" algn="l" defTabSz="914400" rtl="0" eaLnBrk="1" latinLnBrk="0" hangingPunct="1">
                        <a:defRPr sz="1800" kern="1200">
                          <a:solidFill>
                            <a:schemeClr val="dk1"/>
                          </a:solidFill>
                          <a:latin typeface="Constantia" panose="02030602050306030303"/>
                        </a:defRPr>
                      </a:lvl9pPr>
                    </a:lstStyle>
                    <a:p>
                      <a:pPr algn="ctr"/>
                      <a:r>
                        <a:rPr lang="es-ES" sz="1600" dirty="0"/>
                        <a:t>1</a:t>
                      </a:r>
                    </a:p>
                  </a:txBody>
                  <a:tcPr marL="91428" marR="91428" marT="45733" marB="45733"/>
                </a:tc>
                <a:tc>
                  <a:txBody>
                    <a:bodyPr/>
                    <a:lstStyle>
                      <a:lvl1pPr marL="0" algn="l" defTabSz="914400" rtl="0" eaLnBrk="1" latinLnBrk="0" hangingPunct="1">
                        <a:defRPr sz="1800" kern="1200">
                          <a:solidFill>
                            <a:schemeClr val="dk1"/>
                          </a:solidFill>
                          <a:latin typeface="Constantia" panose="02030602050306030303"/>
                        </a:defRPr>
                      </a:lvl1pPr>
                      <a:lvl2pPr marL="457200" algn="l" defTabSz="914400" rtl="0" eaLnBrk="1" latinLnBrk="0" hangingPunct="1">
                        <a:defRPr sz="1800" kern="1200">
                          <a:solidFill>
                            <a:schemeClr val="dk1"/>
                          </a:solidFill>
                          <a:latin typeface="Constantia" panose="02030602050306030303"/>
                        </a:defRPr>
                      </a:lvl2pPr>
                      <a:lvl3pPr marL="914400" algn="l" defTabSz="914400" rtl="0" eaLnBrk="1" latinLnBrk="0" hangingPunct="1">
                        <a:defRPr sz="1800" kern="1200">
                          <a:solidFill>
                            <a:schemeClr val="dk1"/>
                          </a:solidFill>
                          <a:latin typeface="Constantia" panose="02030602050306030303"/>
                        </a:defRPr>
                      </a:lvl3pPr>
                      <a:lvl4pPr marL="1371600" algn="l" defTabSz="914400" rtl="0" eaLnBrk="1" latinLnBrk="0" hangingPunct="1">
                        <a:defRPr sz="1800" kern="1200">
                          <a:solidFill>
                            <a:schemeClr val="dk1"/>
                          </a:solidFill>
                          <a:latin typeface="Constantia" panose="02030602050306030303"/>
                        </a:defRPr>
                      </a:lvl4pPr>
                      <a:lvl5pPr marL="1828800" algn="l" defTabSz="914400" rtl="0" eaLnBrk="1" latinLnBrk="0" hangingPunct="1">
                        <a:defRPr sz="1800" kern="1200">
                          <a:solidFill>
                            <a:schemeClr val="dk1"/>
                          </a:solidFill>
                          <a:latin typeface="Constantia" panose="02030602050306030303"/>
                        </a:defRPr>
                      </a:lvl5pPr>
                      <a:lvl6pPr marL="2286000" algn="l" defTabSz="914400" rtl="0" eaLnBrk="1" latinLnBrk="0" hangingPunct="1">
                        <a:defRPr sz="1800" kern="1200">
                          <a:solidFill>
                            <a:schemeClr val="dk1"/>
                          </a:solidFill>
                          <a:latin typeface="Constantia" panose="02030602050306030303"/>
                        </a:defRPr>
                      </a:lvl6pPr>
                      <a:lvl7pPr marL="2743200" algn="l" defTabSz="914400" rtl="0" eaLnBrk="1" latinLnBrk="0" hangingPunct="1">
                        <a:defRPr sz="1800" kern="1200">
                          <a:solidFill>
                            <a:schemeClr val="dk1"/>
                          </a:solidFill>
                          <a:latin typeface="Constantia" panose="02030602050306030303"/>
                        </a:defRPr>
                      </a:lvl7pPr>
                      <a:lvl8pPr marL="3200400" algn="l" defTabSz="914400" rtl="0" eaLnBrk="1" latinLnBrk="0" hangingPunct="1">
                        <a:defRPr sz="1800" kern="1200">
                          <a:solidFill>
                            <a:schemeClr val="dk1"/>
                          </a:solidFill>
                          <a:latin typeface="Constantia" panose="02030602050306030303"/>
                        </a:defRPr>
                      </a:lvl8pPr>
                      <a:lvl9pPr marL="3657600" algn="l" defTabSz="914400" rtl="0" eaLnBrk="1" latinLnBrk="0" hangingPunct="1">
                        <a:defRPr sz="1800" kern="1200">
                          <a:solidFill>
                            <a:schemeClr val="dk1"/>
                          </a:solidFill>
                          <a:latin typeface="Constantia" panose="02030602050306030303"/>
                        </a:defRPr>
                      </a:lvl9pPr>
                    </a:lstStyle>
                    <a:p>
                      <a:pPr algn="ctr"/>
                      <a:r>
                        <a:rPr lang="es-ES" sz="1600" dirty="0"/>
                        <a:t>-</a:t>
                      </a:r>
                    </a:p>
                  </a:txBody>
                  <a:tcPr marL="91428" marR="91428" marT="45733" marB="45733"/>
                </a:tc>
              </a:tr>
              <a:tr h="370946">
                <a:tc>
                  <a:txBody>
                    <a:bodyPr/>
                    <a:lstStyle>
                      <a:lvl1pPr marL="0" algn="l" defTabSz="914400" rtl="0" eaLnBrk="1" latinLnBrk="0" hangingPunct="1">
                        <a:defRPr sz="1800" kern="1200">
                          <a:solidFill>
                            <a:schemeClr val="dk1"/>
                          </a:solidFill>
                          <a:latin typeface="Constantia" panose="02030602050306030303"/>
                        </a:defRPr>
                      </a:lvl1pPr>
                      <a:lvl2pPr marL="457200" algn="l" defTabSz="914400" rtl="0" eaLnBrk="1" latinLnBrk="0" hangingPunct="1">
                        <a:defRPr sz="1800" kern="1200">
                          <a:solidFill>
                            <a:schemeClr val="dk1"/>
                          </a:solidFill>
                          <a:latin typeface="Constantia" panose="02030602050306030303"/>
                        </a:defRPr>
                      </a:lvl2pPr>
                      <a:lvl3pPr marL="914400" algn="l" defTabSz="914400" rtl="0" eaLnBrk="1" latinLnBrk="0" hangingPunct="1">
                        <a:defRPr sz="1800" kern="1200">
                          <a:solidFill>
                            <a:schemeClr val="dk1"/>
                          </a:solidFill>
                          <a:latin typeface="Constantia" panose="02030602050306030303"/>
                        </a:defRPr>
                      </a:lvl3pPr>
                      <a:lvl4pPr marL="1371600" algn="l" defTabSz="914400" rtl="0" eaLnBrk="1" latinLnBrk="0" hangingPunct="1">
                        <a:defRPr sz="1800" kern="1200">
                          <a:solidFill>
                            <a:schemeClr val="dk1"/>
                          </a:solidFill>
                          <a:latin typeface="Constantia" panose="02030602050306030303"/>
                        </a:defRPr>
                      </a:lvl4pPr>
                      <a:lvl5pPr marL="1828800" algn="l" defTabSz="914400" rtl="0" eaLnBrk="1" latinLnBrk="0" hangingPunct="1">
                        <a:defRPr sz="1800" kern="1200">
                          <a:solidFill>
                            <a:schemeClr val="dk1"/>
                          </a:solidFill>
                          <a:latin typeface="Constantia" panose="02030602050306030303"/>
                        </a:defRPr>
                      </a:lvl5pPr>
                      <a:lvl6pPr marL="2286000" algn="l" defTabSz="914400" rtl="0" eaLnBrk="1" latinLnBrk="0" hangingPunct="1">
                        <a:defRPr sz="1800" kern="1200">
                          <a:solidFill>
                            <a:schemeClr val="dk1"/>
                          </a:solidFill>
                          <a:latin typeface="Constantia" panose="02030602050306030303"/>
                        </a:defRPr>
                      </a:lvl6pPr>
                      <a:lvl7pPr marL="2743200" algn="l" defTabSz="914400" rtl="0" eaLnBrk="1" latinLnBrk="0" hangingPunct="1">
                        <a:defRPr sz="1800" kern="1200">
                          <a:solidFill>
                            <a:schemeClr val="dk1"/>
                          </a:solidFill>
                          <a:latin typeface="Constantia" panose="02030602050306030303"/>
                        </a:defRPr>
                      </a:lvl7pPr>
                      <a:lvl8pPr marL="3200400" algn="l" defTabSz="914400" rtl="0" eaLnBrk="1" latinLnBrk="0" hangingPunct="1">
                        <a:defRPr sz="1800" kern="1200">
                          <a:solidFill>
                            <a:schemeClr val="dk1"/>
                          </a:solidFill>
                          <a:latin typeface="Constantia" panose="02030602050306030303"/>
                        </a:defRPr>
                      </a:lvl8pPr>
                      <a:lvl9pPr marL="3657600" algn="l" defTabSz="914400" rtl="0" eaLnBrk="1" latinLnBrk="0" hangingPunct="1">
                        <a:defRPr sz="1800" kern="1200">
                          <a:solidFill>
                            <a:schemeClr val="dk1"/>
                          </a:solidFill>
                          <a:latin typeface="Constantia" panose="02030602050306030303"/>
                        </a:defRPr>
                      </a:lvl9pPr>
                    </a:lstStyle>
                    <a:p>
                      <a:r>
                        <a:rPr lang="es-ES" sz="1200" dirty="0"/>
                        <a:t>Tarde</a:t>
                      </a:r>
                    </a:p>
                  </a:txBody>
                  <a:tcPr marL="91428" marR="91428" marT="45733" marB="45733"/>
                </a:tc>
                <a:tc>
                  <a:txBody>
                    <a:bodyPr/>
                    <a:lstStyle>
                      <a:lvl1pPr marL="0" algn="l" defTabSz="914400" rtl="0" eaLnBrk="1" latinLnBrk="0" hangingPunct="1">
                        <a:defRPr sz="1800" kern="1200">
                          <a:solidFill>
                            <a:schemeClr val="dk1"/>
                          </a:solidFill>
                          <a:latin typeface="Constantia" panose="02030602050306030303"/>
                        </a:defRPr>
                      </a:lvl1pPr>
                      <a:lvl2pPr marL="457200" algn="l" defTabSz="914400" rtl="0" eaLnBrk="1" latinLnBrk="0" hangingPunct="1">
                        <a:defRPr sz="1800" kern="1200">
                          <a:solidFill>
                            <a:schemeClr val="dk1"/>
                          </a:solidFill>
                          <a:latin typeface="Constantia" panose="02030602050306030303"/>
                        </a:defRPr>
                      </a:lvl2pPr>
                      <a:lvl3pPr marL="914400" algn="l" defTabSz="914400" rtl="0" eaLnBrk="1" latinLnBrk="0" hangingPunct="1">
                        <a:defRPr sz="1800" kern="1200">
                          <a:solidFill>
                            <a:schemeClr val="dk1"/>
                          </a:solidFill>
                          <a:latin typeface="Constantia" panose="02030602050306030303"/>
                        </a:defRPr>
                      </a:lvl3pPr>
                      <a:lvl4pPr marL="1371600" algn="l" defTabSz="914400" rtl="0" eaLnBrk="1" latinLnBrk="0" hangingPunct="1">
                        <a:defRPr sz="1800" kern="1200">
                          <a:solidFill>
                            <a:schemeClr val="dk1"/>
                          </a:solidFill>
                          <a:latin typeface="Constantia" panose="02030602050306030303"/>
                        </a:defRPr>
                      </a:lvl4pPr>
                      <a:lvl5pPr marL="1828800" algn="l" defTabSz="914400" rtl="0" eaLnBrk="1" latinLnBrk="0" hangingPunct="1">
                        <a:defRPr sz="1800" kern="1200">
                          <a:solidFill>
                            <a:schemeClr val="dk1"/>
                          </a:solidFill>
                          <a:latin typeface="Constantia" panose="02030602050306030303"/>
                        </a:defRPr>
                      </a:lvl5pPr>
                      <a:lvl6pPr marL="2286000" algn="l" defTabSz="914400" rtl="0" eaLnBrk="1" latinLnBrk="0" hangingPunct="1">
                        <a:defRPr sz="1800" kern="1200">
                          <a:solidFill>
                            <a:schemeClr val="dk1"/>
                          </a:solidFill>
                          <a:latin typeface="Constantia" panose="02030602050306030303"/>
                        </a:defRPr>
                      </a:lvl6pPr>
                      <a:lvl7pPr marL="2743200" algn="l" defTabSz="914400" rtl="0" eaLnBrk="1" latinLnBrk="0" hangingPunct="1">
                        <a:defRPr sz="1800" kern="1200">
                          <a:solidFill>
                            <a:schemeClr val="dk1"/>
                          </a:solidFill>
                          <a:latin typeface="Constantia" panose="02030602050306030303"/>
                        </a:defRPr>
                      </a:lvl7pPr>
                      <a:lvl8pPr marL="3200400" algn="l" defTabSz="914400" rtl="0" eaLnBrk="1" latinLnBrk="0" hangingPunct="1">
                        <a:defRPr sz="1800" kern="1200">
                          <a:solidFill>
                            <a:schemeClr val="dk1"/>
                          </a:solidFill>
                          <a:latin typeface="Constantia" panose="02030602050306030303"/>
                        </a:defRPr>
                      </a:lvl8pPr>
                      <a:lvl9pPr marL="3657600" algn="l" defTabSz="914400" rtl="0" eaLnBrk="1" latinLnBrk="0" hangingPunct="1">
                        <a:defRPr sz="1800" kern="1200">
                          <a:solidFill>
                            <a:schemeClr val="dk1"/>
                          </a:solidFill>
                          <a:latin typeface="Constantia" panose="02030602050306030303"/>
                        </a:defRPr>
                      </a:lvl9pPr>
                    </a:lstStyle>
                    <a:p>
                      <a:pPr algn="ctr"/>
                      <a:r>
                        <a:rPr lang="es-ES" sz="1600" dirty="0"/>
                        <a:t>2</a:t>
                      </a:r>
                    </a:p>
                  </a:txBody>
                  <a:tcPr marL="91428" marR="91428" marT="45733" marB="45733"/>
                </a:tc>
                <a:tc>
                  <a:txBody>
                    <a:bodyPr/>
                    <a:lstStyle>
                      <a:lvl1pPr marL="0" algn="l" defTabSz="914400" rtl="0" eaLnBrk="1" latinLnBrk="0" hangingPunct="1">
                        <a:defRPr sz="1800" kern="1200">
                          <a:solidFill>
                            <a:schemeClr val="dk1"/>
                          </a:solidFill>
                          <a:latin typeface="Constantia" panose="02030602050306030303"/>
                        </a:defRPr>
                      </a:lvl1pPr>
                      <a:lvl2pPr marL="457200" algn="l" defTabSz="914400" rtl="0" eaLnBrk="1" latinLnBrk="0" hangingPunct="1">
                        <a:defRPr sz="1800" kern="1200">
                          <a:solidFill>
                            <a:schemeClr val="dk1"/>
                          </a:solidFill>
                          <a:latin typeface="Constantia" panose="02030602050306030303"/>
                        </a:defRPr>
                      </a:lvl2pPr>
                      <a:lvl3pPr marL="914400" algn="l" defTabSz="914400" rtl="0" eaLnBrk="1" latinLnBrk="0" hangingPunct="1">
                        <a:defRPr sz="1800" kern="1200">
                          <a:solidFill>
                            <a:schemeClr val="dk1"/>
                          </a:solidFill>
                          <a:latin typeface="Constantia" panose="02030602050306030303"/>
                        </a:defRPr>
                      </a:lvl3pPr>
                      <a:lvl4pPr marL="1371600" algn="l" defTabSz="914400" rtl="0" eaLnBrk="1" latinLnBrk="0" hangingPunct="1">
                        <a:defRPr sz="1800" kern="1200">
                          <a:solidFill>
                            <a:schemeClr val="dk1"/>
                          </a:solidFill>
                          <a:latin typeface="Constantia" panose="02030602050306030303"/>
                        </a:defRPr>
                      </a:lvl4pPr>
                      <a:lvl5pPr marL="1828800" algn="l" defTabSz="914400" rtl="0" eaLnBrk="1" latinLnBrk="0" hangingPunct="1">
                        <a:defRPr sz="1800" kern="1200">
                          <a:solidFill>
                            <a:schemeClr val="dk1"/>
                          </a:solidFill>
                          <a:latin typeface="Constantia" panose="02030602050306030303"/>
                        </a:defRPr>
                      </a:lvl5pPr>
                      <a:lvl6pPr marL="2286000" algn="l" defTabSz="914400" rtl="0" eaLnBrk="1" latinLnBrk="0" hangingPunct="1">
                        <a:defRPr sz="1800" kern="1200">
                          <a:solidFill>
                            <a:schemeClr val="dk1"/>
                          </a:solidFill>
                          <a:latin typeface="Constantia" panose="02030602050306030303"/>
                        </a:defRPr>
                      </a:lvl6pPr>
                      <a:lvl7pPr marL="2743200" algn="l" defTabSz="914400" rtl="0" eaLnBrk="1" latinLnBrk="0" hangingPunct="1">
                        <a:defRPr sz="1800" kern="1200">
                          <a:solidFill>
                            <a:schemeClr val="dk1"/>
                          </a:solidFill>
                          <a:latin typeface="Constantia" panose="02030602050306030303"/>
                        </a:defRPr>
                      </a:lvl7pPr>
                      <a:lvl8pPr marL="3200400" algn="l" defTabSz="914400" rtl="0" eaLnBrk="1" latinLnBrk="0" hangingPunct="1">
                        <a:defRPr sz="1800" kern="1200">
                          <a:solidFill>
                            <a:schemeClr val="dk1"/>
                          </a:solidFill>
                          <a:latin typeface="Constantia" panose="02030602050306030303"/>
                        </a:defRPr>
                      </a:lvl8pPr>
                      <a:lvl9pPr marL="3657600" algn="l" defTabSz="914400" rtl="0" eaLnBrk="1" latinLnBrk="0" hangingPunct="1">
                        <a:defRPr sz="1800" kern="1200">
                          <a:solidFill>
                            <a:schemeClr val="dk1"/>
                          </a:solidFill>
                          <a:latin typeface="Constantia" panose="02030602050306030303"/>
                        </a:defRPr>
                      </a:lvl9pPr>
                    </a:lstStyle>
                    <a:p>
                      <a:pPr algn="ctr"/>
                      <a:r>
                        <a:rPr lang="es-ES" sz="1600" dirty="0"/>
                        <a:t>1</a:t>
                      </a:r>
                    </a:p>
                  </a:txBody>
                  <a:tcPr marL="91428" marR="91428" marT="45733" marB="45733"/>
                </a:tc>
                <a:tc>
                  <a:txBody>
                    <a:bodyPr/>
                    <a:lstStyle>
                      <a:lvl1pPr marL="0" algn="l" defTabSz="914400" rtl="0" eaLnBrk="1" latinLnBrk="0" hangingPunct="1">
                        <a:defRPr sz="1800" kern="1200">
                          <a:solidFill>
                            <a:schemeClr val="dk1"/>
                          </a:solidFill>
                          <a:latin typeface="Constantia" panose="02030602050306030303"/>
                        </a:defRPr>
                      </a:lvl1pPr>
                      <a:lvl2pPr marL="457200" algn="l" defTabSz="914400" rtl="0" eaLnBrk="1" latinLnBrk="0" hangingPunct="1">
                        <a:defRPr sz="1800" kern="1200">
                          <a:solidFill>
                            <a:schemeClr val="dk1"/>
                          </a:solidFill>
                          <a:latin typeface="Constantia" panose="02030602050306030303"/>
                        </a:defRPr>
                      </a:lvl2pPr>
                      <a:lvl3pPr marL="914400" algn="l" defTabSz="914400" rtl="0" eaLnBrk="1" latinLnBrk="0" hangingPunct="1">
                        <a:defRPr sz="1800" kern="1200">
                          <a:solidFill>
                            <a:schemeClr val="dk1"/>
                          </a:solidFill>
                          <a:latin typeface="Constantia" panose="02030602050306030303"/>
                        </a:defRPr>
                      </a:lvl3pPr>
                      <a:lvl4pPr marL="1371600" algn="l" defTabSz="914400" rtl="0" eaLnBrk="1" latinLnBrk="0" hangingPunct="1">
                        <a:defRPr sz="1800" kern="1200">
                          <a:solidFill>
                            <a:schemeClr val="dk1"/>
                          </a:solidFill>
                          <a:latin typeface="Constantia" panose="02030602050306030303"/>
                        </a:defRPr>
                      </a:lvl4pPr>
                      <a:lvl5pPr marL="1828800" algn="l" defTabSz="914400" rtl="0" eaLnBrk="1" latinLnBrk="0" hangingPunct="1">
                        <a:defRPr sz="1800" kern="1200">
                          <a:solidFill>
                            <a:schemeClr val="dk1"/>
                          </a:solidFill>
                          <a:latin typeface="Constantia" panose="02030602050306030303"/>
                        </a:defRPr>
                      </a:lvl5pPr>
                      <a:lvl6pPr marL="2286000" algn="l" defTabSz="914400" rtl="0" eaLnBrk="1" latinLnBrk="0" hangingPunct="1">
                        <a:defRPr sz="1800" kern="1200">
                          <a:solidFill>
                            <a:schemeClr val="dk1"/>
                          </a:solidFill>
                          <a:latin typeface="Constantia" panose="02030602050306030303"/>
                        </a:defRPr>
                      </a:lvl6pPr>
                      <a:lvl7pPr marL="2743200" algn="l" defTabSz="914400" rtl="0" eaLnBrk="1" latinLnBrk="0" hangingPunct="1">
                        <a:defRPr sz="1800" kern="1200">
                          <a:solidFill>
                            <a:schemeClr val="dk1"/>
                          </a:solidFill>
                          <a:latin typeface="Constantia" panose="02030602050306030303"/>
                        </a:defRPr>
                      </a:lvl7pPr>
                      <a:lvl8pPr marL="3200400" algn="l" defTabSz="914400" rtl="0" eaLnBrk="1" latinLnBrk="0" hangingPunct="1">
                        <a:defRPr sz="1800" kern="1200">
                          <a:solidFill>
                            <a:schemeClr val="dk1"/>
                          </a:solidFill>
                          <a:latin typeface="Constantia" panose="02030602050306030303"/>
                        </a:defRPr>
                      </a:lvl8pPr>
                      <a:lvl9pPr marL="3657600" algn="l" defTabSz="914400" rtl="0" eaLnBrk="1" latinLnBrk="0" hangingPunct="1">
                        <a:defRPr sz="1800" kern="1200">
                          <a:solidFill>
                            <a:schemeClr val="dk1"/>
                          </a:solidFill>
                          <a:latin typeface="Constantia" panose="02030602050306030303"/>
                        </a:defRPr>
                      </a:lvl9pPr>
                    </a:lstStyle>
                    <a:p>
                      <a:pPr algn="ctr"/>
                      <a:r>
                        <a:rPr lang="es-ES" sz="1600" dirty="0"/>
                        <a:t>-</a:t>
                      </a:r>
                    </a:p>
                  </a:txBody>
                  <a:tcPr marL="91428" marR="91428" marT="45733" marB="45733"/>
                </a:tc>
                <a:tc>
                  <a:txBody>
                    <a:bodyPr/>
                    <a:lstStyle>
                      <a:lvl1pPr marL="0" algn="l" defTabSz="914400" rtl="0" eaLnBrk="1" latinLnBrk="0" hangingPunct="1">
                        <a:defRPr sz="1800" kern="1200">
                          <a:solidFill>
                            <a:schemeClr val="dk1"/>
                          </a:solidFill>
                          <a:latin typeface="Constantia" panose="02030602050306030303"/>
                        </a:defRPr>
                      </a:lvl1pPr>
                      <a:lvl2pPr marL="457200" algn="l" defTabSz="914400" rtl="0" eaLnBrk="1" latinLnBrk="0" hangingPunct="1">
                        <a:defRPr sz="1800" kern="1200">
                          <a:solidFill>
                            <a:schemeClr val="dk1"/>
                          </a:solidFill>
                          <a:latin typeface="Constantia" panose="02030602050306030303"/>
                        </a:defRPr>
                      </a:lvl2pPr>
                      <a:lvl3pPr marL="914400" algn="l" defTabSz="914400" rtl="0" eaLnBrk="1" latinLnBrk="0" hangingPunct="1">
                        <a:defRPr sz="1800" kern="1200">
                          <a:solidFill>
                            <a:schemeClr val="dk1"/>
                          </a:solidFill>
                          <a:latin typeface="Constantia" panose="02030602050306030303"/>
                        </a:defRPr>
                      </a:lvl3pPr>
                      <a:lvl4pPr marL="1371600" algn="l" defTabSz="914400" rtl="0" eaLnBrk="1" latinLnBrk="0" hangingPunct="1">
                        <a:defRPr sz="1800" kern="1200">
                          <a:solidFill>
                            <a:schemeClr val="dk1"/>
                          </a:solidFill>
                          <a:latin typeface="Constantia" panose="02030602050306030303"/>
                        </a:defRPr>
                      </a:lvl4pPr>
                      <a:lvl5pPr marL="1828800" algn="l" defTabSz="914400" rtl="0" eaLnBrk="1" latinLnBrk="0" hangingPunct="1">
                        <a:defRPr sz="1800" kern="1200">
                          <a:solidFill>
                            <a:schemeClr val="dk1"/>
                          </a:solidFill>
                          <a:latin typeface="Constantia" panose="02030602050306030303"/>
                        </a:defRPr>
                      </a:lvl5pPr>
                      <a:lvl6pPr marL="2286000" algn="l" defTabSz="914400" rtl="0" eaLnBrk="1" latinLnBrk="0" hangingPunct="1">
                        <a:defRPr sz="1800" kern="1200">
                          <a:solidFill>
                            <a:schemeClr val="dk1"/>
                          </a:solidFill>
                          <a:latin typeface="Constantia" panose="02030602050306030303"/>
                        </a:defRPr>
                      </a:lvl6pPr>
                      <a:lvl7pPr marL="2743200" algn="l" defTabSz="914400" rtl="0" eaLnBrk="1" latinLnBrk="0" hangingPunct="1">
                        <a:defRPr sz="1800" kern="1200">
                          <a:solidFill>
                            <a:schemeClr val="dk1"/>
                          </a:solidFill>
                          <a:latin typeface="Constantia" panose="02030602050306030303"/>
                        </a:defRPr>
                      </a:lvl7pPr>
                      <a:lvl8pPr marL="3200400" algn="l" defTabSz="914400" rtl="0" eaLnBrk="1" latinLnBrk="0" hangingPunct="1">
                        <a:defRPr sz="1800" kern="1200">
                          <a:solidFill>
                            <a:schemeClr val="dk1"/>
                          </a:solidFill>
                          <a:latin typeface="Constantia" panose="02030602050306030303"/>
                        </a:defRPr>
                      </a:lvl8pPr>
                      <a:lvl9pPr marL="3657600" algn="l" defTabSz="914400" rtl="0" eaLnBrk="1" latinLnBrk="0" hangingPunct="1">
                        <a:defRPr sz="1800" kern="1200">
                          <a:solidFill>
                            <a:schemeClr val="dk1"/>
                          </a:solidFill>
                          <a:latin typeface="Constantia" panose="02030602050306030303"/>
                        </a:defRPr>
                      </a:lvl9pPr>
                    </a:lstStyle>
                    <a:p>
                      <a:pPr algn="ctr"/>
                      <a:r>
                        <a:rPr lang="es-ES" sz="1600" dirty="0"/>
                        <a:t>-</a:t>
                      </a:r>
                    </a:p>
                  </a:txBody>
                  <a:tcPr marL="91428" marR="91428" marT="45733" marB="45733"/>
                </a:tc>
                <a:tc>
                  <a:txBody>
                    <a:bodyPr/>
                    <a:lstStyle>
                      <a:lvl1pPr marL="0" algn="l" defTabSz="914400" rtl="0" eaLnBrk="1" latinLnBrk="0" hangingPunct="1">
                        <a:defRPr sz="1800" kern="1200">
                          <a:solidFill>
                            <a:schemeClr val="dk1"/>
                          </a:solidFill>
                          <a:latin typeface="Constantia" panose="02030602050306030303"/>
                        </a:defRPr>
                      </a:lvl1pPr>
                      <a:lvl2pPr marL="457200" algn="l" defTabSz="914400" rtl="0" eaLnBrk="1" latinLnBrk="0" hangingPunct="1">
                        <a:defRPr sz="1800" kern="1200">
                          <a:solidFill>
                            <a:schemeClr val="dk1"/>
                          </a:solidFill>
                          <a:latin typeface="Constantia" panose="02030602050306030303"/>
                        </a:defRPr>
                      </a:lvl2pPr>
                      <a:lvl3pPr marL="914400" algn="l" defTabSz="914400" rtl="0" eaLnBrk="1" latinLnBrk="0" hangingPunct="1">
                        <a:defRPr sz="1800" kern="1200">
                          <a:solidFill>
                            <a:schemeClr val="dk1"/>
                          </a:solidFill>
                          <a:latin typeface="Constantia" panose="02030602050306030303"/>
                        </a:defRPr>
                      </a:lvl3pPr>
                      <a:lvl4pPr marL="1371600" algn="l" defTabSz="914400" rtl="0" eaLnBrk="1" latinLnBrk="0" hangingPunct="1">
                        <a:defRPr sz="1800" kern="1200">
                          <a:solidFill>
                            <a:schemeClr val="dk1"/>
                          </a:solidFill>
                          <a:latin typeface="Constantia" panose="02030602050306030303"/>
                        </a:defRPr>
                      </a:lvl4pPr>
                      <a:lvl5pPr marL="1828800" algn="l" defTabSz="914400" rtl="0" eaLnBrk="1" latinLnBrk="0" hangingPunct="1">
                        <a:defRPr sz="1800" kern="1200">
                          <a:solidFill>
                            <a:schemeClr val="dk1"/>
                          </a:solidFill>
                          <a:latin typeface="Constantia" panose="02030602050306030303"/>
                        </a:defRPr>
                      </a:lvl5pPr>
                      <a:lvl6pPr marL="2286000" algn="l" defTabSz="914400" rtl="0" eaLnBrk="1" latinLnBrk="0" hangingPunct="1">
                        <a:defRPr sz="1800" kern="1200">
                          <a:solidFill>
                            <a:schemeClr val="dk1"/>
                          </a:solidFill>
                          <a:latin typeface="Constantia" panose="02030602050306030303"/>
                        </a:defRPr>
                      </a:lvl6pPr>
                      <a:lvl7pPr marL="2743200" algn="l" defTabSz="914400" rtl="0" eaLnBrk="1" latinLnBrk="0" hangingPunct="1">
                        <a:defRPr sz="1800" kern="1200">
                          <a:solidFill>
                            <a:schemeClr val="dk1"/>
                          </a:solidFill>
                          <a:latin typeface="Constantia" panose="02030602050306030303"/>
                        </a:defRPr>
                      </a:lvl7pPr>
                      <a:lvl8pPr marL="3200400" algn="l" defTabSz="914400" rtl="0" eaLnBrk="1" latinLnBrk="0" hangingPunct="1">
                        <a:defRPr sz="1800" kern="1200">
                          <a:solidFill>
                            <a:schemeClr val="dk1"/>
                          </a:solidFill>
                          <a:latin typeface="Constantia" panose="02030602050306030303"/>
                        </a:defRPr>
                      </a:lvl8pPr>
                      <a:lvl9pPr marL="3657600" algn="l" defTabSz="914400" rtl="0" eaLnBrk="1" latinLnBrk="0" hangingPunct="1">
                        <a:defRPr sz="1800" kern="1200">
                          <a:solidFill>
                            <a:schemeClr val="dk1"/>
                          </a:solidFill>
                          <a:latin typeface="Constantia" panose="02030602050306030303"/>
                        </a:defRPr>
                      </a:lvl9pPr>
                    </a:lstStyle>
                    <a:p>
                      <a:pPr algn="ctr"/>
                      <a:r>
                        <a:rPr lang="es-ES" sz="1600" dirty="0"/>
                        <a:t>1</a:t>
                      </a:r>
                    </a:p>
                  </a:txBody>
                  <a:tcPr marL="91428" marR="91428" marT="45733" marB="45733"/>
                </a:tc>
              </a:tr>
            </a:tbl>
          </a:graphicData>
        </a:graphic>
      </p:graphicFrame>
      <p:graphicFrame>
        <p:nvGraphicFramePr>
          <p:cNvPr id="7" name="Tabla 6"/>
          <p:cNvGraphicFramePr>
            <a:graphicFrameLocks noGrp="1"/>
          </p:cNvGraphicFramePr>
          <p:nvPr/>
        </p:nvGraphicFramePr>
        <p:xfrm>
          <a:off x="7170925" y="2657415"/>
          <a:ext cx="4165858" cy="3200400"/>
        </p:xfrm>
        <a:graphic>
          <a:graphicData uri="http://schemas.openxmlformats.org/drawingml/2006/table">
            <a:tbl>
              <a:tblPr firstRow="1" bandRow="1">
                <a:tableStyleId>{073A0DAA-6AF3-43AB-8588-CEC1D06C72B9}</a:tableStyleId>
              </a:tblPr>
              <a:tblGrid>
                <a:gridCol w="1653479"/>
                <a:gridCol w="1278384"/>
                <a:gridCol w="1233995"/>
              </a:tblGrid>
              <a:tr h="370840">
                <a:tc>
                  <a:txBody>
                    <a:bodyPr/>
                    <a:lstStyle/>
                    <a:p>
                      <a:pPr algn="ctr"/>
                      <a:r>
                        <a:rPr lang="es-ES" sz="1200" dirty="0"/>
                        <a:t>DESCRIPCIÓN</a:t>
                      </a:r>
                    </a:p>
                  </a:txBody>
                  <a:tcPr/>
                </a:tc>
                <a:tc>
                  <a:txBody>
                    <a:bodyPr/>
                    <a:lstStyle/>
                    <a:p>
                      <a:pPr algn="ctr"/>
                      <a:r>
                        <a:rPr lang="es-ES" sz="1200" dirty="0"/>
                        <a:t>CANTIDAD</a:t>
                      </a:r>
                    </a:p>
                    <a:p>
                      <a:pPr algn="ctr"/>
                      <a:r>
                        <a:rPr lang="es-ES" sz="1200" dirty="0"/>
                        <a:t>CONSULTORIOS</a:t>
                      </a:r>
                    </a:p>
                  </a:txBody>
                  <a:tcPr/>
                </a:tc>
                <a:tc>
                  <a:txBody>
                    <a:bodyPr/>
                    <a:lstStyle/>
                    <a:p>
                      <a:pPr algn="ctr"/>
                      <a:r>
                        <a:rPr lang="es-ES" sz="1200" dirty="0"/>
                        <a:t>HORARIO DE ATENCIÓN</a:t>
                      </a:r>
                    </a:p>
                  </a:txBody>
                  <a:tcPr/>
                </a:tc>
              </a:tr>
              <a:tr h="370840">
                <a:tc>
                  <a:txBody>
                    <a:bodyPr/>
                    <a:lstStyle/>
                    <a:p>
                      <a:r>
                        <a:rPr lang="es-ES" sz="1200" dirty="0"/>
                        <a:t>CE Obstetricia–Ma</a:t>
                      </a:r>
                    </a:p>
                    <a:p>
                      <a:r>
                        <a:rPr lang="es-ES" sz="1200" dirty="0"/>
                        <a:t>CE Obstetricia-</a:t>
                      </a:r>
                      <a:r>
                        <a:rPr lang="es-ES" sz="1200" dirty="0" err="1"/>
                        <a:t>Tar</a:t>
                      </a:r>
                      <a:endParaRPr lang="es-ES" sz="1200" dirty="0"/>
                    </a:p>
                    <a:p>
                      <a:r>
                        <a:rPr lang="es-ES" sz="1200" dirty="0"/>
                        <a:t>CE Ginecología-Ma</a:t>
                      </a:r>
                    </a:p>
                    <a:p>
                      <a:r>
                        <a:rPr lang="es-ES" sz="1200" dirty="0"/>
                        <a:t>CE Ginecología-</a:t>
                      </a:r>
                      <a:r>
                        <a:rPr lang="es-ES" sz="1200" dirty="0" err="1"/>
                        <a:t>Tar</a:t>
                      </a:r>
                      <a:endParaRPr lang="es-ES" sz="1200" dirty="0"/>
                    </a:p>
                  </a:txBody>
                  <a:tcPr/>
                </a:tc>
                <a:tc>
                  <a:txBody>
                    <a:bodyPr/>
                    <a:lstStyle/>
                    <a:p>
                      <a:pPr algn="ctr"/>
                      <a:r>
                        <a:rPr lang="es-ES" sz="1200" dirty="0"/>
                        <a:t>1</a:t>
                      </a:r>
                    </a:p>
                    <a:p>
                      <a:pPr algn="ctr"/>
                      <a:r>
                        <a:rPr lang="es-ES" sz="1200" dirty="0"/>
                        <a:t>1</a:t>
                      </a:r>
                    </a:p>
                    <a:p>
                      <a:pPr algn="ctr"/>
                      <a:r>
                        <a:rPr lang="es-ES" sz="1200" dirty="0"/>
                        <a:t>5</a:t>
                      </a:r>
                    </a:p>
                    <a:p>
                      <a:pPr algn="ctr"/>
                      <a:r>
                        <a:rPr lang="es-ES" sz="1200" dirty="0"/>
                        <a:t>2</a:t>
                      </a:r>
                    </a:p>
                  </a:txBody>
                  <a:tcPr/>
                </a:tc>
                <a:tc>
                  <a:txBody>
                    <a:bodyPr/>
                    <a:lstStyle/>
                    <a:p>
                      <a:pPr algn="ctr"/>
                      <a:r>
                        <a:rPr lang="es-ES" sz="1200" dirty="0"/>
                        <a:t>08:00 a 14:00</a:t>
                      </a:r>
                    </a:p>
                    <a:p>
                      <a:pPr algn="ctr"/>
                      <a:r>
                        <a:rPr lang="es-ES" sz="1200" dirty="0"/>
                        <a:t>14:00 a 18:00</a:t>
                      </a:r>
                    </a:p>
                    <a:p>
                      <a:pPr algn="ctr"/>
                      <a:r>
                        <a:rPr lang="es-ES" sz="1200" dirty="0"/>
                        <a:t>08:00 a 14:00</a:t>
                      </a:r>
                    </a:p>
                    <a:p>
                      <a:pPr algn="ctr"/>
                      <a:r>
                        <a:rPr lang="es-ES" sz="1200" dirty="0"/>
                        <a:t>14:00 a 18:00</a:t>
                      </a:r>
                    </a:p>
                  </a:txBody>
                  <a:tcPr/>
                </a:tc>
              </a:tr>
              <a:tr h="370840">
                <a:tc>
                  <a:txBody>
                    <a:bodyPr/>
                    <a:lstStyle/>
                    <a:p>
                      <a:r>
                        <a:rPr lang="es-ES" sz="1200" dirty="0"/>
                        <a:t>Consultorio telemedicina</a:t>
                      </a:r>
                    </a:p>
                  </a:txBody>
                  <a:tcPr/>
                </a:tc>
                <a:tc>
                  <a:txBody>
                    <a:bodyPr/>
                    <a:lstStyle/>
                    <a:p>
                      <a:pPr algn="ctr"/>
                      <a:r>
                        <a:rPr lang="es-ES" sz="1200" dirty="0"/>
                        <a:t>1</a:t>
                      </a:r>
                    </a:p>
                  </a:txBody>
                  <a:tcPr/>
                </a:tc>
                <a:tc>
                  <a:txBody>
                    <a:bodyPr/>
                    <a:lstStyle/>
                    <a:p>
                      <a:pPr algn="ctr"/>
                      <a:r>
                        <a:rPr lang="es-ES" sz="1200" dirty="0"/>
                        <a:t>08:16:00</a:t>
                      </a:r>
                    </a:p>
                  </a:txBody>
                  <a:tcPr/>
                </a:tc>
              </a:tr>
              <a:tr h="370840">
                <a:tc>
                  <a:txBody>
                    <a:bodyPr/>
                    <a:lstStyle/>
                    <a:p>
                      <a:r>
                        <a:rPr lang="es-ES" sz="1200" dirty="0" err="1"/>
                        <a:t>Cons</a:t>
                      </a:r>
                      <a:r>
                        <a:rPr lang="es-ES" sz="1200" dirty="0"/>
                        <a:t>. Fisioterapia-M</a:t>
                      </a:r>
                    </a:p>
                    <a:p>
                      <a:r>
                        <a:rPr lang="es-ES" sz="1200" dirty="0" err="1">
                          <a:highlight>
                            <a:srgbClr val="FFFF00"/>
                          </a:highlight>
                        </a:rPr>
                        <a:t>Cons</a:t>
                      </a:r>
                      <a:r>
                        <a:rPr lang="es-ES" sz="1200" dirty="0">
                          <a:highlight>
                            <a:srgbClr val="FFFF00"/>
                          </a:highlight>
                        </a:rPr>
                        <a:t>. Fisioterapia-T</a:t>
                      </a:r>
                    </a:p>
                  </a:txBody>
                  <a:tcPr/>
                </a:tc>
                <a:tc>
                  <a:txBody>
                    <a:bodyPr/>
                    <a:lstStyle/>
                    <a:p>
                      <a:pPr algn="ctr"/>
                      <a:r>
                        <a:rPr lang="es-ES" sz="1200" dirty="0"/>
                        <a:t>1</a:t>
                      </a:r>
                    </a:p>
                    <a:p>
                      <a:pPr algn="ctr"/>
                      <a:r>
                        <a:rPr lang="es-ES" sz="1200" dirty="0">
                          <a:highlight>
                            <a:srgbClr val="FFFF00"/>
                          </a:highlight>
                        </a:rPr>
                        <a:t>1</a:t>
                      </a:r>
                    </a:p>
                  </a:txBody>
                  <a:tcPr/>
                </a:tc>
                <a:tc>
                  <a:txBody>
                    <a:bodyPr/>
                    <a:lstStyle/>
                    <a:p>
                      <a:pPr algn="ctr"/>
                      <a:r>
                        <a:rPr lang="es-ES" sz="1200" dirty="0"/>
                        <a:t>08:00 a 14:00</a:t>
                      </a:r>
                    </a:p>
                    <a:p>
                      <a:pPr algn="ctr"/>
                      <a:r>
                        <a:rPr lang="es-ES" sz="1200" dirty="0">
                          <a:highlight>
                            <a:srgbClr val="FFFF00"/>
                          </a:highlight>
                        </a:rPr>
                        <a:t>14:00 a 20:00</a:t>
                      </a:r>
                    </a:p>
                  </a:txBody>
                  <a:tcPr/>
                </a:tc>
              </a:tr>
              <a:tr h="370840">
                <a:tc>
                  <a:txBody>
                    <a:bodyPr/>
                    <a:lstStyle/>
                    <a:p>
                      <a:r>
                        <a:rPr lang="es-ES" sz="1200" dirty="0"/>
                        <a:t>Cubículos Emergencia</a:t>
                      </a:r>
                    </a:p>
                    <a:p>
                      <a:r>
                        <a:rPr lang="es-ES" sz="1200" dirty="0"/>
                        <a:t>Cubículo-Shock</a:t>
                      </a:r>
                    </a:p>
                  </a:txBody>
                  <a:tcPr/>
                </a:tc>
                <a:tc>
                  <a:txBody>
                    <a:bodyPr/>
                    <a:lstStyle/>
                    <a:p>
                      <a:pPr algn="ctr"/>
                      <a:r>
                        <a:rPr lang="es-ES" sz="1200" dirty="0"/>
                        <a:t>4</a:t>
                      </a:r>
                    </a:p>
                    <a:p>
                      <a:pPr algn="ctr"/>
                      <a:r>
                        <a:rPr lang="es-ES" sz="1200" dirty="0"/>
                        <a:t>1</a:t>
                      </a:r>
                    </a:p>
                  </a:txBody>
                  <a:tcPr/>
                </a:tc>
                <a:tc>
                  <a:txBody>
                    <a:bodyPr/>
                    <a:lstStyle/>
                    <a:p>
                      <a:pPr algn="ctr"/>
                      <a:r>
                        <a:rPr lang="es-ES" sz="1200" dirty="0"/>
                        <a:t>24 </a:t>
                      </a:r>
                      <a:r>
                        <a:rPr lang="es-ES" sz="1200" dirty="0" err="1"/>
                        <a:t>Hrs</a:t>
                      </a:r>
                      <a:r>
                        <a:rPr lang="es-ES" sz="1200" dirty="0"/>
                        <a:t>.</a:t>
                      </a:r>
                    </a:p>
                    <a:p>
                      <a:pPr algn="ctr"/>
                      <a:r>
                        <a:rPr lang="es-ES" sz="1200" dirty="0"/>
                        <a:t>24 </a:t>
                      </a:r>
                      <a:r>
                        <a:rPr lang="es-ES" sz="1200" dirty="0" err="1"/>
                        <a:t>Hrs</a:t>
                      </a:r>
                      <a:r>
                        <a:rPr lang="es-ES" sz="1200" dirty="0"/>
                        <a:t>.</a:t>
                      </a:r>
                    </a:p>
                  </a:txBody>
                  <a:tcPr/>
                </a:tc>
              </a:tr>
            </a:tbl>
          </a:graphicData>
        </a:graphic>
      </p:graphicFrame>
      <p:sp>
        <p:nvSpPr>
          <p:cNvPr id="8" name="Rectángulo 7"/>
          <p:cNvSpPr/>
          <p:nvPr/>
        </p:nvSpPr>
        <p:spPr>
          <a:xfrm>
            <a:off x="2603500" y="2559050"/>
            <a:ext cx="2408238" cy="369888"/>
          </a:xfrm>
          <a:prstGeom prst="rect">
            <a:avLst/>
          </a:prstGeom>
          <a:noFill/>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ES" sz="18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Century Gothic" panose="020B0502020202020204" pitchFamily="34" charset="0"/>
                <a:ea typeface="+mn-ea"/>
                <a:cs typeface="+mn-cs"/>
              </a:rPr>
              <a:t>CAPACIDAD INSTALADA</a:t>
            </a:r>
          </a:p>
        </p:txBody>
      </p:sp>
      <p:sp>
        <p:nvSpPr>
          <p:cNvPr id="9" name="Rectángulo 8"/>
          <p:cNvSpPr/>
          <p:nvPr/>
        </p:nvSpPr>
        <p:spPr>
          <a:xfrm>
            <a:off x="7824788" y="2147888"/>
            <a:ext cx="2857500" cy="369888"/>
          </a:xfrm>
          <a:prstGeom prst="rect">
            <a:avLst/>
          </a:prstGeom>
          <a:noFill/>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ES" sz="18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Century Gothic" panose="020B0502020202020204" pitchFamily="34" charset="0"/>
                <a:ea typeface="+mn-ea"/>
                <a:cs typeface="+mn-cs"/>
              </a:rPr>
              <a:t>ESTRUCTURA DE ATENCIÓN</a:t>
            </a:r>
          </a:p>
        </p:txBody>
      </p:sp>
      <p:graphicFrame>
        <p:nvGraphicFramePr>
          <p:cNvPr id="10" name="Tabla 9"/>
          <p:cNvGraphicFramePr>
            <a:graphicFrameLocks noGrp="1"/>
          </p:cNvGraphicFramePr>
          <p:nvPr/>
        </p:nvGraphicFramePr>
        <p:xfrm>
          <a:off x="1260475" y="4572000"/>
          <a:ext cx="5095875" cy="371475"/>
        </p:xfrm>
        <a:graphic>
          <a:graphicData uri="http://schemas.openxmlformats.org/drawingml/2006/table">
            <a:tbl>
              <a:tblPr firstRow="1" bandRow="1">
                <a:tableStyleId>{5C22544A-7EE6-4342-B048-85BDC9FD1C3A}</a:tableStyleId>
              </a:tblPr>
              <a:tblGrid>
                <a:gridCol w="5095875"/>
              </a:tblGrid>
              <a:tr h="371475">
                <a:tc>
                  <a:txBody>
                    <a:bodyPr/>
                    <a:lstStyle/>
                    <a:p>
                      <a:r>
                        <a:rPr lang="es-BO" sz="1800" b="0" dirty="0">
                          <a:solidFill>
                            <a:schemeClr val="tx1"/>
                          </a:solidFill>
                        </a:rPr>
                        <a:t>AMBIENTE DE TELEMEDICINA :                     1</a:t>
                      </a:r>
                      <a:endParaRPr lang="en-US" sz="1800" b="0" dirty="0">
                        <a:solidFill>
                          <a:schemeClr val="tx1"/>
                        </a:solidFill>
                      </a:endParaRPr>
                    </a:p>
                  </a:txBody>
                  <a:tcPr marL="91428" marR="91428" marT="45798" marB="45798">
                    <a:solidFill>
                      <a:schemeClr val="bg1">
                        <a:lumMod val="85000"/>
                      </a:schemeClr>
                    </a:solidFill>
                  </a:tcPr>
                </a:tc>
              </a:tr>
            </a:tbl>
          </a:graphicData>
        </a:graphic>
      </p:graphicFrame>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963" y="287338"/>
            <a:ext cx="10058400" cy="671513"/>
          </a:xfrm>
        </p:spPr>
        <p:txBody>
          <a:bodyPr vert="horz" lIns="91440" tIns="45720" rIns="91440" bIns="45720" rtlCol="0" anchor="ctr">
            <a:normAutofit/>
          </a:body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s-BO" sz="3200" b="0" i="0" u="none" strike="noStrike" kern="1200" cap="all" spc="0" normalizeH="0" baseline="0" noProof="0" dirty="0">
                <a:ln>
                  <a:noFill/>
                </a:ln>
                <a:solidFill>
                  <a:schemeClr val="tx1"/>
                </a:solidFill>
                <a:effectLst/>
                <a:uLnTx/>
                <a:uFillTx/>
                <a:latin typeface="+mj-lt"/>
                <a:ea typeface="+mj-ea"/>
                <a:cs typeface="+mj-cs"/>
              </a:rPr>
              <a:t>CAPACIDAD INSTALADA DE HOSPITALIZACIÓN</a:t>
            </a:r>
            <a:endParaRPr kumimoji="0" lang="en-US" sz="3200" b="0" i="0" u="none" strike="noStrike" kern="1200" cap="all" spc="0" normalizeH="0" baseline="0" noProof="0" dirty="0">
              <a:ln>
                <a:noFill/>
              </a:ln>
              <a:solidFill>
                <a:schemeClr val="tx1"/>
              </a:solidFill>
              <a:effectLst/>
              <a:uLnTx/>
              <a:uFillTx/>
              <a:latin typeface="+mj-lt"/>
              <a:ea typeface="+mj-ea"/>
              <a:cs typeface="+mj-cs"/>
            </a:endParaRPr>
          </a:p>
        </p:txBody>
      </p:sp>
      <p:graphicFrame>
        <p:nvGraphicFramePr>
          <p:cNvPr id="5" name="Tabla 9"/>
          <p:cNvGraphicFramePr>
            <a:graphicFrameLocks noGrp="1"/>
          </p:cNvGraphicFramePr>
          <p:nvPr/>
        </p:nvGraphicFramePr>
        <p:xfrm>
          <a:off x="4191000" y="1371600"/>
          <a:ext cx="4443413" cy="531813"/>
        </p:xfrm>
        <a:graphic>
          <a:graphicData uri="http://schemas.openxmlformats.org/drawingml/2006/table">
            <a:tbl>
              <a:tblPr firstRow="1" bandRow="1"/>
              <a:tblGrid>
                <a:gridCol w="2301053"/>
                <a:gridCol w="1031507"/>
                <a:gridCol w="1110853"/>
              </a:tblGrid>
              <a:tr h="281707">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a:t>DESCRIPCIÓN</a:t>
                      </a:r>
                    </a:p>
                  </a:txBody>
                  <a:tcPr marL="91439" marR="91439" marT="45766" marB="4576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a:t>CANTIDAD</a:t>
                      </a:r>
                    </a:p>
                  </a:txBody>
                  <a:tcPr marL="91439" marR="91439" marT="45766" marB="4576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err="1"/>
                        <a:t>Nª</a:t>
                      </a:r>
                      <a:r>
                        <a:rPr lang="es-ES" sz="1000" dirty="0"/>
                        <a:t> DE CAMAS</a:t>
                      </a:r>
                    </a:p>
                  </a:txBody>
                  <a:tcPr marL="91439" marR="91439" marT="45766" marB="45766">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r>
              <a:tr h="250106">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r>
                        <a:rPr lang="es-ES" sz="1000" dirty="0"/>
                        <a:t>Salas de Terapia Intensiva</a:t>
                      </a:r>
                    </a:p>
                  </a:txBody>
                  <a:tcPr marL="91439" marR="91439" marT="45766" marB="4576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pPr algn="ctr"/>
                      <a:r>
                        <a:rPr lang="es-ES" sz="1000" dirty="0"/>
                        <a:t>1</a:t>
                      </a:r>
                    </a:p>
                  </a:txBody>
                  <a:tcPr marL="91439" marR="91439" marT="45766" marB="4576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pPr algn="ctr"/>
                      <a:r>
                        <a:rPr lang="es-ES" sz="1000" dirty="0"/>
                        <a:t>5</a:t>
                      </a:r>
                    </a:p>
                  </a:txBody>
                  <a:tcPr marL="91439" marR="91439" marT="45766" marB="45766">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r>
            </a:tbl>
          </a:graphicData>
        </a:graphic>
      </p:graphicFrame>
      <p:graphicFrame>
        <p:nvGraphicFramePr>
          <p:cNvPr id="6" name="Tabla 5"/>
          <p:cNvGraphicFramePr>
            <a:graphicFrameLocks noGrp="1"/>
          </p:cNvGraphicFramePr>
          <p:nvPr/>
        </p:nvGraphicFramePr>
        <p:xfrm>
          <a:off x="4191000" y="1989138"/>
          <a:ext cx="4443413" cy="730250"/>
        </p:xfrm>
        <a:graphic>
          <a:graphicData uri="http://schemas.openxmlformats.org/drawingml/2006/table">
            <a:tbl>
              <a:tblPr firstRow="1" bandRow="1"/>
              <a:tblGrid>
                <a:gridCol w="2301053"/>
                <a:gridCol w="1031507"/>
                <a:gridCol w="1110853"/>
              </a:tblGrid>
              <a:tr h="333285">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a:t>DESCRIPCIÓN</a:t>
                      </a:r>
                    </a:p>
                  </a:txBody>
                  <a:tcPr marL="91439" marR="91439" marT="45804" marB="458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a:t>CANTIDAD</a:t>
                      </a:r>
                    </a:p>
                  </a:txBody>
                  <a:tcPr marL="91439" marR="91439" marT="45804" marB="458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err="1"/>
                        <a:t>Nª</a:t>
                      </a:r>
                      <a:r>
                        <a:rPr lang="es-ES" sz="1000" dirty="0"/>
                        <a:t> DE CAMAS</a:t>
                      </a:r>
                    </a:p>
                  </a:txBody>
                  <a:tcPr marL="91439" marR="91439" marT="45804" marB="4580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r>
              <a:tr h="396965">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r>
                        <a:rPr lang="es-ES" sz="1000" dirty="0"/>
                        <a:t>Salas de internación Ginecológicas</a:t>
                      </a:r>
                    </a:p>
                    <a:p>
                      <a:r>
                        <a:rPr lang="es-ES" sz="1000" dirty="0"/>
                        <a:t>Sala de recuperación Ginecológica</a:t>
                      </a:r>
                    </a:p>
                  </a:txBody>
                  <a:tcPr marL="91439" marR="91439" marT="45804" marB="458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pPr algn="ctr"/>
                      <a:r>
                        <a:rPr lang="es-ES" sz="1000" dirty="0"/>
                        <a:t>8</a:t>
                      </a:r>
                    </a:p>
                    <a:p>
                      <a:pPr algn="ctr"/>
                      <a:r>
                        <a:rPr lang="es-ES" sz="1000" dirty="0"/>
                        <a:t>1</a:t>
                      </a:r>
                    </a:p>
                  </a:txBody>
                  <a:tcPr marL="91439" marR="91439" marT="45804" marB="458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pPr algn="ctr"/>
                      <a:r>
                        <a:rPr lang="es-ES" sz="1000" dirty="0"/>
                        <a:t>24</a:t>
                      </a:r>
                    </a:p>
                    <a:p>
                      <a:pPr algn="ctr"/>
                      <a:r>
                        <a:rPr lang="es-ES" sz="1000" dirty="0"/>
                        <a:t>3</a:t>
                      </a:r>
                    </a:p>
                  </a:txBody>
                  <a:tcPr marL="91439" marR="91439" marT="45804" marB="4580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r>
            </a:tbl>
          </a:graphicData>
        </a:graphic>
      </p:graphicFrame>
      <p:graphicFrame>
        <p:nvGraphicFramePr>
          <p:cNvPr id="7" name="Tabla 9"/>
          <p:cNvGraphicFramePr>
            <a:graphicFrameLocks noGrp="1"/>
          </p:cNvGraphicFramePr>
          <p:nvPr/>
        </p:nvGraphicFramePr>
        <p:xfrm>
          <a:off x="4191000" y="2816225"/>
          <a:ext cx="4443413" cy="830263"/>
        </p:xfrm>
        <a:graphic>
          <a:graphicData uri="http://schemas.openxmlformats.org/drawingml/2006/table">
            <a:tbl>
              <a:tblPr firstRow="1" bandRow="1"/>
              <a:tblGrid>
                <a:gridCol w="2301053"/>
                <a:gridCol w="846232"/>
                <a:gridCol w="1296127"/>
              </a:tblGrid>
              <a:tr h="281473">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a:t>DESCRIPCIÓN</a:t>
                      </a:r>
                    </a:p>
                  </a:txBody>
                  <a:tcPr marL="91439" marR="91439" marT="45733" marB="4573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a:t>CANTIDAD</a:t>
                      </a:r>
                    </a:p>
                  </a:txBody>
                  <a:tcPr marL="91439" marR="91439" marT="45733" marB="4573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err="1"/>
                        <a:t>Nª</a:t>
                      </a:r>
                      <a:r>
                        <a:rPr lang="es-ES" sz="1000" dirty="0"/>
                        <a:t> DE CAMAS</a:t>
                      </a:r>
                    </a:p>
                  </a:txBody>
                  <a:tcPr marL="91439" marR="91439" marT="45733" marB="4573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r>
              <a:tr h="548790">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r>
                        <a:rPr lang="es-ES" sz="1000" dirty="0"/>
                        <a:t>Salas de crecimiento</a:t>
                      </a:r>
                    </a:p>
                    <a:p>
                      <a:r>
                        <a:rPr lang="es-ES" sz="1000" dirty="0"/>
                        <a:t>Salas de Terapia intermedia</a:t>
                      </a:r>
                    </a:p>
                    <a:p>
                      <a:r>
                        <a:rPr lang="es-ES" sz="1000" dirty="0"/>
                        <a:t>Salas de cuidados intensivos</a:t>
                      </a:r>
                    </a:p>
                  </a:txBody>
                  <a:tcPr marL="91439" marR="91439" marT="45733" marB="4573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pPr algn="ctr"/>
                      <a:r>
                        <a:rPr lang="es-ES" sz="1000" dirty="0"/>
                        <a:t>1</a:t>
                      </a:r>
                    </a:p>
                    <a:p>
                      <a:pPr algn="ctr"/>
                      <a:r>
                        <a:rPr lang="es-ES" sz="1000" dirty="0"/>
                        <a:t>1</a:t>
                      </a:r>
                    </a:p>
                    <a:p>
                      <a:pPr algn="ctr"/>
                      <a:r>
                        <a:rPr lang="es-ES" sz="1000" dirty="0"/>
                        <a:t>1</a:t>
                      </a:r>
                    </a:p>
                  </a:txBody>
                  <a:tcPr marL="91439" marR="91439" marT="45733" marB="4573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pPr algn="ctr"/>
                      <a:r>
                        <a:rPr lang="es-ES" sz="1000" dirty="0"/>
                        <a:t>5 </a:t>
                      </a:r>
                      <a:r>
                        <a:rPr lang="es-ES" sz="1000" dirty="0" err="1"/>
                        <a:t>Incub</a:t>
                      </a:r>
                      <a:r>
                        <a:rPr lang="es-ES" sz="1000" dirty="0"/>
                        <a:t>. – 3 Cunas</a:t>
                      </a:r>
                    </a:p>
                    <a:p>
                      <a:pPr algn="ctr"/>
                      <a:r>
                        <a:rPr lang="es-ES" sz="1000" dirty="0"/>
                        <a:t>5 </a:t>
                      </a:r>
                      <a:r>
                        <a:rPr lang="es-ES" sz="1000" dirty="0" err="1"/>
                        <a:t>Incub</a:t>
                      </a:r>
                      <a:r>
                        <a:rPr lang="es-ES" sz="1000" dirty="0"/>
                        <a:t>. – 1 cuna</a:t>
                      </a:r>
                    </a:p>
                    <a:p>
                      <a:pPr algn="ctr"/>
                      <a:r>
                        <a:rPr lang="es-ES" sz="1000" dirty="0"/>
                        <a:t>10 Incubadoras</a:t>
                      </a:r>
                    </a:p>
                  </a:txBody>
                  <a:tcPr marL="91439" marR="91439" marT="45733" marB="4573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r>
            </a:tbl>
          </a:graphicData>
        </a:graphic>
      </p:graphicFrame>
      <p:graphicFrame>
        <p:nvGraphicFramePr>
          <p:cNvPr id="8" name="Tabla 9"/>
          <p:cNvGraphicFramePr>
            <a:graphicFrameLocks noGrp="1"/>
          </p:cNvGraphicFramePr>
          <p:nvPr/>
        </p:nvGraphicFramePr>
        <p:xfrm>
          <a:off x="4191000" y="3744913"/>
          <a:ext cx="4443413" cy="846138"/>
        </p:xfrm>
        <a:graphic>
          <a:graphicData uri="http://schemas.openxmlformats.org/drawingml/2006/table">
            <a:tbl>
              <a:tblPr firstRow="1" bandRow="1"/>
              <a:tblGrid>
                <a:gridCol w="2301053"/>
                <a:gridCol w="1031507"/>
                <a:gridCol w="1110853"/>
              </a:tblGrid>
              <a:tr h="297122">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a:t>DESCRIPCIÓN</a:t>
                      </a:r>
                    </a:p>
                  </a:txBody>
                  <a:tcPr marL="91439" marR="91439" marT="45751" marB="4575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a:t>CANTIDAD</a:t>
                      </a:r>
                    </a:p>
                  </a:txBody>
                  <a:tcPr marL="91439" marR="91439" marT="45751" marB="4575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err="1"/>
                        <a:t>Nª</a:t>
                      </a:r>
                      <a:r>
                        <a:rPr lang="es-ES" sz="1000" dirty="0"/>
                        <a:t> DE CAMAS</a:t>
                      </a:r>
                    </a:p>
                  </a:txBody>
                  <a:tcPr marL="91439" marR="91439" marT="45751" marB="4575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r>
              <a:tr h="549015">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r>
                        <a:rPr lang="es-ES" sz="1000" dirty="0"/>
                        <a:t>Salas de internación Obstetricia</a:t>
                      </a:r>
                    </a:p>
                    <a:p>
                      <a:r>
                        <a:rPr lang="es-ES" sz="1000" dirty="0"/>
                        <a:t>Sala de observación ARO</a:t>
                      </a:r>
                    </a:p>
                    <a:p>
                      <a:r>
                        <a:rPr lang="es-ES" sz="1000" dirty="0"/>
                        <a:t>Sala de ecografía</a:t>
                      </a:r>
                    </a:p>
                  </a:txBody>
                  <a:tcPr marL="91439" marR="91439" marT="45751" marB="4575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pPr algn="ctr"/>
                      <a:r>
                        <a:rPr lang="es-ES" sz="1000" dirty="0"/>
                        <a:t>8</a:t>
                      </a:r>
                    </a:p>
                    <a:p>
                      <a:pPr algn="ctr"/>
                      <a:r>
                        <a:rPr lang="es-ES" sz="1000" dirty="0"/>
                        <a:t>1</a:t>
                      </a:r>
                    </a:p>
                    <a:p>
                      <a:pPr algn="ctr"/>
                      <a:r>
                        <a:rPr lang="es-ES" sz="1000" dirty="0"/>
                        <a:t>1</a:t>
                      </a:r>
                    </a:p>
                  </a:txBody>
                  <a:tcPr marL="91439" marR="91439" marT="45751" marB="4575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pPr algn="ctr"/>
                      <a:r>
                        <a:rPr lang="es-ES" sz="1000" dirty="0"/>
                        <a:t>24</a:t>
                      </a:r>
                    </a:p>
                    <a:p>
                      <a:pPr algn="ctr"/>
                      <a:r>
                        <a:rPr lang="es-ES" sz="1000" dirty="0"/>
                        <a:t>1</a:t>
                      </a:r>
                    </a:p>
                    <a:p>
                      <a:pPr algn="ctr"/>
                      <a:r>
                        <a:rPr lang="es-ES" sz="1000" dirty="0"/>
                        <a:t>1</a:t>
                      </a:r>
                    </a:p>
                  </a:txBody>
                  <a:tcPr marL="91439" marR="91439" marT="45751" marB="4575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r>
            </a:tbl>
          </a:graphicData>
        </a:graphic>
      </p:graphicFrame>
      <p:graphicFrame>
        <p:nvGraphicFramePr>
          <p:cNvPr id="9" name="Tabla 9"/>
          <p:cNvGraphicFramePr>
            <a:graphicFrameLocks noGrp="1"/>
          </p:cNvGraphicFramePr>
          <p:nvPr/>
        </p:nvGraphicFramePr>
        <p:xfrm>
          <a:off x="4190388" y="4622427"/>
          <a:ext cx="4443471" cy="648823"/>
        </p:xfrm>
        <a:graphic>
          <a:graphicData uri="http://schemas.openxmlformats.org/drawingml/2006/table">
            <a:tbl>
              <a:tblPr firstRow="1" bandRow="1"/>
              <a:tblGrid>
                <a:gridCol w="2301083"/>
                <a:gridCol w="1031520"/>
                <a:gridCol w="1110868"/>
              </a:tblGrid>
              <a:tr h="252583">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a:t>DESCRIPCIÓN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a:t>CANTIDAD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err="1"/>
                        <a:t>Nª</a:t>
                      </a:r>
                      <a:r>
                        <a:rPr lang="es-ES" sz="1000" dirty="0"/>
                        <a:t> DE CAMAS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r>
              <a:tr h="306614">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r>
                        <a:rPr lang="es-ES" sz="1000" dirty="0"/>
                        <a:t>Salas de internación puerperio</a:t>
                      </a:r>
                    </a:p>
                    <a:p>
                      <a:r>
                        <a:rPr lang="es-ES" sz="1000" dirty="0">
                          <a:highlight>
                            <a:srgbClr val="FFFF00"/>
                          </a:highlight>
                        </a:rPr>
                        <a:t>Sala de ecografía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pPr algn="ctr"/>
                      <a:r>
                        <a:rPr lang="es-ES" sz="1000" dirty="0"/>
                        <a:t>9</a:t>
                      </a:r>
                    </a:p>
                    <a:p>
                      <a:pPr algn="ctr"/>
                      <a:r>
                        <a:rPr lang="es-ES" sz="1000" dirty="0">
                          <a:highlight>
                            <a:srgbClr val="FFFF00"/>
                          </a:highlight>
                        </a:rPr>
                        <a:t>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pPr algn="ctr"/>
                      <a:r>
                        <a:rPr lang="es-ES" sz="1000" dirty="0"/>
                        <a:t>27</a:t>
                      </a:r>
                    </a:p>
                    <a:p>
                      <a:pPr algn="ctr"/>
                      <a:r>
                        <a:rPr lang="es-ES" sz="1000" dirty="0">
                          <a:highlight>
                            <a:srgbClr val="FFFF00"/>
                          </a:highlight>
                        </a:rPr>
                        <a:t>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r>
            </a:tbl>
          </a:graphicData>
        </a:graphic>
      </p:graphicFrame>
      <p:sp>
        <p:nvSpPr>
          <p:cNvPr id="10" name="Flecha: pentágono 9"/>
          <p:cNvSpPr/>
          <p:nvPr/>
        </p:nvSpPr>
        <p:spPr>
          <a:xfrm>
            <a:off x="3222625" y="1385888"/>
            <a:ext cx="935038" cy="246063"/>
          </a:xfrm>
          <a:prstGeom prst="homePlate">
            <a:avLst/>
          </a:prstGeom>
          <a:solidFill>
            <a:srgbClr val="B82D2F"/>
          </a:solidFill>
          <a:ln w="12700" cap="flat" cmpd="sng" algn="ctr">
            <a:solidFill>
              <a:srgbClr val="B82D2F">
                <a:shade val="5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sz="1200" b="0" i="0" u="none" strike="noStrike" kern="0" cap="none" spc="0" normalizeH="0" baseline="0" noProof="0" dirty="0">
                <a:ln>
                  <a:noFill/>
                </a:ln>
                <a:solidFill>
                  <a:prstClr val="white"/>
                </a:solidFill>
                <a:effectLst/>
                <a:uLnTx/>
                <a:uFillTx/>
                <a:latin typeface="Franklin Gothic Medium" panose="020B0603020102020204"/>
                <a:ea typeface="+mn-ea"/>
                <a:cs typeface="+mn-cs"/>
              </a:rPr>
              <a:t>U.T.I.</a:t>
            </a:r>
          </a:p>
        </p:txBody>
      </p:sp>
      <p:sp>
        <p:nvSpPr>
          <p:cNvPr id="11" name="Flecha: pentágono 10"/>
          <p:cNvSpPr/>
          <p:nvPr/>
        </p:nvSpPr>
        <p:spPr>
          <a:xfrm>
            <a:off x="3233738" y="2035175"/>
            <a:ext cx="936625" cy="387350"/>
          </a:xfrm>
          <a:prstGeom prst="homePlate">
            <a:avLst/>
          </a:prstGeom>
          <a:solidFill>
            <a:srgbClr val="B82D2F"/>
          </a:solidFill>
          <a:ln w="12700" cap="flat" cmpd="sng" algn="ctr">
            <a:solidFill>
              <a:srgbClr val="B82D2F">
                <a:shade val="5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sz="1200" b="0" i="0" u="none" strike="noStrike" kern="0" cap="none" spc="0" normalizeH="0" baseline="0" noProof="0" dirty="0">
                <a:ln>
                  <a:noFill/>
                </a:ln>
                <a:solidFill>
                  <a:prstClr val="white"/>
                </a:solidFill>
                <a:effectLst/>
                <a:uLnTx/>
                <a:uFillTx/>
                <a:latin typeface="Franklin Gothic Medium" panose="020B0603020102020204"/>
                <a:ea typeface="+mn-ea"/>
                <a:cs typeface="+mn-cs"/>
              </a:rPr>
              <a:t>Piso 1</a:t>
            </a:r>
          </a:p>
          <a:p>
            <a:pPr marL="0" marR="0" lvl="0" indent="0" algn="ctr" defTabSz="914400" rtl="0" eaLnBrk="1" fontAlgn="auto" latinLnBrk="0" hangingPunct="1">
              <a:lnSpc>
                <a:spcPct val="100000"/>
              </a:lnSpc>
              <a:spcBef>
                <a:spcPts val="0"/>
              </a:spcBef>
              <a:spcAft>
                <a:spcPts val="0"/>
              </a:spcAft>
              <a:buClrTx/>
              <a:buSzTx/>
              <a:buFontTx/>
              <a:buNone/>
              <a:defRPr/>
            </a:pPr>
            <a:r>
              <a:rPr kumimoji="0" lang="es-ES" sz="1200" b="0" i="0" u="none" strike="noStrike" kern="0" cap="none" spc="0" normalizeH="0" baseline="0" noProof="0" dirty="0">
                <a:ln>
                  <a:noFill/>
                </a:ln>
                <a:solidFill>
                  <a:prstClr val="white"/>
                </a:solidFill>
                <a:effectLst/>
                <a:uLnTx/>
                <a:uFillTx/>
                <a:latin typeface="Franklin Gothic Medium" panose="020B0603020102020204"/>
                <a:ea typeface="+mn-ea"/>
                <a:cs typeface="+mn-cs"/>
              </a:rPr>
              <a:t>Gineco.</a:t>
            </a:r>
          </a:p>
        </p:txBody>
      </p:sp>
      <p:sp>
        <p:nvSpPr>
          <p:cNvPr id="12" name="Flecha: pentágono 11"/>
          <p:cNvSpPr/>
          <p:nvPr/>
        </p:nvSpPr>
        <p:spPr>
          <a:xfrm>
            <a:off x="3216275" y="2855913"/>
            <a:ext cx="936625" cy="385763"/>
          </a:xfrm>
          <a:prstGeom prst="homePlate">
            <a:avLst/>
          </a:prstGeom>
          <a:solidFill>
            <a:srgbClr val="B82D2F"/>
          </a:solidFill>
          <a:ln w="12700" cap="flat" cmpd="sng" algn="ctr">
            <a:solidFill>
              <a:srgbClr val="B82D2F">
                <a:shade val="5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sz="1200" b="0" i="0" u="none" strike="noStrike" kern="0" cap="none" spc="0" normalizeH="0" baseline="0" noProof="0" dirty="0">
                <a:ln>
                  <a:noFill/>
                </a:ln>
                <a:solidFill>
                  <a:prstClr val="white"/>
                </a:solidFill>
                <a:effectLst/>
                <a:uLnTx/>
                <a:uFillTx/>
                <a:latin typeface="Franklin Gothic Medium" panose="020B0603020102020204"/>
                <a:ea typeface="+mn-ea"/>
                <a:cs typeface="+mn-cs"/>
              </a:rPr>
              <a:t>Piso 2</a:t>
            </a:r>
          </a:p>
          <a:p>
            <a:pPr marL="0" marR="0" lvl="0" indent="0" algn="ctr" defTabSz="914400" rtl="0" eaLnBrk="1" fontAlgn="auto" latinLnBrk="0" hangingPunct="1">
              <a:lnSpc>
                <a:spcPct val="100000"/>
              </a:lnSpc>
              <a:spcBef>
                <a:spcPts val="0"/>
              </a:spcBef>
              <a:spcAft>
                <a:spcPts val="0"/>
              </a:spcAft>
              <a:buClrTx/>
              <a:buSzTx/>
              <a:buFontTx/>
              <a:buNone/>
              <a:defRPr/>
            </a:pPr>
            <a:r>
              <a:rPr kumimoji="0" lang="es-ES" sz="1200" b="0" i="0" u="none" strike="noStrike" kern="0" cap="none" spc="0" normalizeH="0" baseline="0" noProof="0" dirty="0">
                <a:ln>
                  <a:noFill/>
                </a:ln>
                <a:solidFill>
                  <a:prstClr val="white"/>
                </a:solidFill>
                <a:effectLst/>
                <a:uLnTx/>
                <a:uFillTx/>
                <a:latin typeface="Franklin Gothic Medium" panose="020B0603020102020204"/>
                <a:ea typeface="+mn-ea"/>
                <a:cs typeface="+mn-cs"/>
              </a:rPr>
              <a:t>Neonato</a:t>
            </a:r>
          </a:p>
        </p:txBody>
      </p:sp>
      <p:sp>
        <p:nvSpPr>
          <p:cNvPr id="13" name="Flecha: pentágono 12"/>
          <p:cNvSpPr/>
          <p:nvPr/>
        </p:nvSpPr>
        <p:spPr>
          <a:xfrm>
            <a:off x="3233738" y="3738563"/>
            <a:ext cx="936625" cy="387350"/>
          </a:xfrm>
          <a:prstGeom prst="homePlate">
            <a:avLst/>
          </a:prstGeom>
          <a:solidFill>
            <a:srgbClr val="B82D2F"/>
          </a:solidFill>
          <a:ln w="12700" cap="flat" cmpd="sng" algn="ctr">
            <a:solidFill>
              <a:srgbClr val="B82D2F">
                <a:shade val="5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sz="1200" b="0" i="0" u="none" strike="noStrike" kern="0" cap="none" spc="0" normalizeH="0" baseline="0" noProof="0" dirty="0">
                <a:ln>
                  <a:noFill/>
                </a:ln>
                <a:solidFill>
                  <a:prstClr val="white"/>
                </a:solidFill>
                <a:effectLst/>
                <a:uLnTx/>
                <a:uFillTx/>
                <a:latin typeface="Franklin Gothic Medium" panose="020B0603020102020204"/>
                <a:ea typeface="+mn-ea"/>
                <a:cs typeface="+mn-cs"/>
              </a:rPr>
              <a:t>Piso 3</a:t>
            </a:r>
          </a:p>
          <a:p>
            <a:pPr marL="0" marR="0" lvl="0" indent="0" algn="ctr" defTabSz="914400" rtl="0" eaLnBrk="1" fontAlgn="auto" latinLnBrk="0" hangingPunct="1">
              <a:lnSpc>
                <a:spcPct val="100000"/>
              </a:lnSpc>
              <a:spcBef>
                <a:spcPts val="0"/>
              </a:spcBef>
              <a:spcAft>
                <a:spcPts val="0"/>
              </a:spcAft>
              <a:buClrTx/>
              <a:buSzTx/>
              <a:buFontTx/>
              <a:buNone/>
              <a:defRPr/>
            </a:pPr>
            <a:r>
              <a:rPr kumimoji="0" lang="es-ES" sz="1200" b="0" i="0" u="none" strike="noStrike" kern="0" cap="none" spc="0" normalizeH="0" baseline="0" noProof="0" dirty="0">
                <a:ln>
                  <a:noFill/>
                </a:ln>
                <a:solidFill>
                  <a:prstClr val="white"/>
                </a:solidFill>
                <a:effectLst/>
                <a:uLnTx/>
                <a:uFillTx/>
                <a:latin typeface="Franklin Gothic Medium" panose="020B0603020102020204"/>
                <a:ea typeface="+mn-ea"/>
                <a:cs typeface="+mn-cs"/>
              </a:rPr>
              <a:t>Obste.</a:t>
            </a:r>
          </a:p>
        </p:txBody>
      </p:sp>
      <p:sp>
        <p:nvSpPr>
          <p:cNvPr id="14" name="Flecha: pentágono 13"/>
          <p:cNvSpPr/>
          <p:nvPr/>
        </p:nvSpPr>
        <p:spPr>
          <a:xfrm>
            <a:off x="3235325" y="4622800"/>
            <a:ext cx="935038" cy="385763"/>
          </a:xfrm>
          <a:prstGeom prst="homePlate">
            <a:avLst/>
          </a:prstGeom>
          <a:solidFill>
            <a:srgbClr val="B82D2F"/>
          </a:solidFill>
          <a:ln w="12700" cap="flat" cmpd="sng" algn="ctr">
            <a:solidFill>
              <a:srgbClr val="B82D2F">
                <a:shade val="5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s-ES" sz="1200" b="0" i="0" u="none" strike="noStrike" kern="0" cap="none" spc="0" normalizeH="0" baseline="0" noProof="0" dirty="0">
                <a:ln>
                  <a:noFill/>
                </a:ln>
                <a:solidFill>
                  <a:prstClr val="white"/>
                </a:solidFill>
                <a:effectLst/>
                <a:uLnTx/>
                <a:uFillTx/>
                <a:latin typeface="Franklin Gothic Medium" panose="020B0603020102020204"/>
                <a:ea typeface="+mn-ea"/>
                <a:cs typeface="+mn-cs"/>
              </a:rPr>
              <a:t>Piso 4</a:t>
            </a:r>
          </a:p>
          <a:p>
            <a:pPr marL="0" marR="0" lvl="0" indent="0" algn="ctr" defTabSz="914400" rtl="0" eaLnBrk="1" fontAlgn="auto" latinLnBrk="0" hangingPunct="1">
              <a:lnSpc>
                <a:spcPct val="100000"/>
              </a:lnSpc>
              <a:spcBef>
                <a:spcPts val="0"/>
              </a:spcBef>
              <a:spcAft>
                <a:spcPts val="0"/>
              </a:spcAft>
              <a:buClrTx/>
              <a:buSzTx/>
              <a:buFontTx/>
              <a:buNone/>
              <a:defRPr/>
            </a:pPr>
            <a:r>
              <a:rPr kumimoji="0" lang="es-ES" sz="1200" b="0" i="0" u="none" strike="noStrike" kern="0" cap="none" spc="0" normalizeH="0" baseline="0" noProof="0" dirty="0">
                <a:ln>
                  <a:noFill/>
                </a:ln>
                <a:solidFill>
                  <a:prstClr val="white"/>
                </a:solidFill>
                <a:effectLst/>
                <a:uLnTx/>
                <a:uFillTx/>
                <a:latin typeface="Franklin Gothic Medium" panose="020B0603020102020204"/>
                <a:ea typeface="+mn-ea"/>
                <a:cs typeface="+mn-cs"/>
              </a:rPr>
              <a:t>Puerperio</a:t>
            </a:r>
          </a:p>
        </p:txBody>
      </p:sp>
      <p:graphicFrame>
        <p:nvGraphicFramePr>
          <p:cNvPr id="15" name="Tabla 9"/>
          <p:cNvGraphicFramePr>
            <a:graphicFrameLocks noGrp="1"/>
          </p:cNvGraphicFramePr>
          <p:nvPr/>
        </p:nvGraphicFramePr>
        <p:xfrm>
          <a:off x="4191000" y="5522913"/>
          <a:ext cx="4443413" cy="647700"/>
        </p:xfrm>
        <a:graphic>
          <a:graphicData uri="http://schemas.openxmlformats.org/drawingml/2006/table">
            <a:tbl>
              <a:tblPr firstRow="1" bandRow="1"/>
              <a:tblGrid>
                <a:gridCol w="2301053"/>
                <a:gridCol w="1031507"/>
                <a:gridCol w="1110853"/>
              </a:tblGrid>
              <a:tr h="252146">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a:t>DESCRIPCIÓN</a:t>
                      </a:r>
                    </a:p>
                  </a:txBody>
                  <a:tcPr marL="91439" marR="91439" marT="45641" marB="4564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a:t>CANTIDAD</a:t>
                      </a:r>
                    </a:p>
                  </a:txBody>
                  <a:tcPr marL="91439" marR="91439" marT="45641" marB="4564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c>
                  <a:txBody>
                    <a:bodyPr/>
                    <a:lstStyle>
                      <a:lvl1pPr marL="0" algn="l" defTabSz="914400" rtl="0" eaLnBrk="1" latinLnBrk="0" hangingPunct="1">
                        <a:defRPr sz="1800" b="1" kern="1200">
                          <a:solidFill>
                            <a:schemeClr val="lt1"/>
                          </a:solidFill>
                          <a:latin typeface="Franklin Gothic Medium" panose="020B0603020102020204"/>
                        </a:defRPr>
                      </a:lvl1pPr>
                      <a:lvl2pPr marL="457200" algn="l" defTabSz="914400" rtl="0" eaLnBrk="1" latinLnBrk="0" hangingPunct="1">
                        <a:defRPr sz="1800" b="1" kern="1200">
                          <a:solidFill>
                            <a:schemeClr val="lt1"/>
                          </a:solidFill>
                          <a:latin typeface="Franklin Gothic Medium" panose="020B0603020102020204"/>
                        </a:defRPr>
                      </a:lvl2pPr>
                      <a:lvl3pPr marL="914400" algn="l" defTabSz="914400" rtl="0" eaLnBrk="1" latinLnBrk="0" hangingPunct="1">
                        <a:defRPr sz="1800" b="1" kern="1200">
                          <a:solidFill>
                            <a:schemeClr val="lt1"/>
                          </a:solidFill>
                          <a:latin typeface="Franklin Gothic Medium" panose="020B0603020102020204"/>
                        </a:defRPr>
                      </a:lvl3pPr>
                      <a:lvl4pPr marL="1371600" algn="l" defTabSz="914400" rtl="0" eaLnBrk="1" latinLnBrk="0" hangingPunct="1">
                        <a:defRPr sz="1800" b="1" kern="1200">
                          <a:solidFill>
                            <a:schemeClr val="lt1"/>
                          </a:solidFill>
                          <a:latin typeface="Franklin Gothic Medium" panose="020B0603020102020204"/>
                        </a:defRPr>
                      </a:lvl4pPr>
                      <a:lvl5pPr marL="1828800" algn="l" defTabSz="914400" rtl="0" eaLnBrk="1" latinLnBrk="0" hangingPunct="1">
                        <a:defRPr sz="1800" b="1" kern="1200">
                          <a:solidFill>
                            <a:schemeClr val="lt1"/>
                          </a:solidFill>
                          <a:latin typeface="Franklin Gothic Medium" panose="020B0603020102020204"/>
                        </a:defRPr>
                      </a:lvl5pPr>
                      <a:lvl6pPr marL="2286000" algn="l" defTabSz="914400" rtl="0" eaLnBrk="1" latinLnBrk="0" hangingPunct="1">
                        <a:defRPr sz="1800" b="1" kern="1200">
                          <a:solidFill>
                            <a:schemeClr val="lt1"/>
                          </a:solidFill>
                          <a:latin typeface="Franklin Gothic Medium" panose="020B0603020102020204"/>
                        </a:defRPr>
                      </a:lvl6pPr>
                      <a:lvl7pPr marL="2743200" algn="l" defTabSz="914400" rtl="0" eaLnBrk="1" latinLnBrk="0" hangingPunct="1">
                        <a:defRPr sz="1800" b="1" kern="1200">
                          <a:solidFill>
                            <a:schemeClr val="lt1"/>
                          </a:solidFill>
                          <a:latin typeface="Franklin Gothic Medium" panose="020B0603020102020204"/>
                        </a:defRPr>
                      </a:lvl7pPr>
                      <a:lvl8pPr marL="3200400" algn="l" defTabSz="914400" rtl="0" eaLnBrk="1" latinLnBrk="0" hangingPunct="1">
                        <a:defRPr sz="1800" b="1" kern="1200">
                          <a:solidFill>
                            <a:schemeClr val="lt1"/>
                          </a:solidFill>
                          <a:latin typeface="Franklin Gothic Medium" panose="020B0603020102020204"/>
                        </a:defRPr>
                      </a:lvl8pPr>
                      <a:lvl9pPr marL="3657600" algn="l" defTabSz="914400" rtl="0" eaLnBrk="1" latinLnBrk="0" hangingPunct="1">
                        <a:defRPr sz="1800" b="1" kern="1200">
                          <a:solidFill>
                            <a:schemeClr val="lt1"/>
                          </a:solidFill>
                          <a:latin typeface="Franklin Gothic Medium" panose="020B0603020102020204"/>
                        </a:defRPr>
                      </a:lvl9pPr>
                    </a:lstStyle>
                    <a:p>
                      <a:pPr algn="ctr"/>
                      <a:r>
                        <a:rPr lang="es-ES" sz="1000" dirty="0"/>
                        <a:t>HORARIO</a:t>
                      </a:r>
                    </a:p>
                  </a:txBody>
                  <a:tcPr marL="91439" marR="91439" marT="45641" marB="4564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33333"/>
                    </a:solidFill>
                  </a:tcPr>
                </a:tc>
              </a:tr>
              <a:tr h="395554">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r>
                        <a:rPr lang="es-ES" sz="1000" dirty="0"/>
                        <a:t>Salas de Quirófano</a:t>
                      </a:r>
                    </a:p>
                    <a:p>
                      <a:r>
                        <a:rPr lang="es-ES" sz="1000" dirty="0"/>
                        <a:t>Sala de Quirófano séptico</a:t>
                      </a:r>
                    </a:p>
                  </a:txBody>
                  <a:tcPr marL="91439" marR="91439" marT="45641" marB="4564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pPr algn="ctr"/>
                      <a:r>
                        <a:rPr lang="es-ES" sz="1000" dirty="0"/>
                        <a:t>2</a:t>
                      </a:r>
                    </a:p>
                    <a:p>
                      <a:pPr algn="ctr"/>
                      <a:r>
                        <a:rPr lang="es-ES" sz="1000" dirty="0"/>
                        <a:t>1</a:t>
                      </a:r>
                    </a:p>
                  </a:txBody>
                  <a:tcPr marL="91439" marR="91439" marT="45641" marB="4564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c>
                  <a:txBody>
                    <a:bodyPr/>
                    <a:lstStyle>
                      <a:lvl1pPr marL="0" algn="l" defTabSz="914400" rtl="0" eaLnBrk="1" latinLnBrk="0" hangingPunct="1">
                        <a:defRPr sz="1800" kern="1200">
                          <a:solidFill>
                            <a:schemeClr val="dk1"/>
                          </a:solidFill>
                          <a:latin typeface="Franklin Gothic Medium" panose="020B0603020102020204"/>
                        </a:defRPr>
                      </a:lvl1pPr>
                      <a:lvl2pPr marL="457200" algn="l" defTabSz="914400" rtl="0" eaLnBrk="1" latinLnBrk="0" hangingPunct="1">
                        <a:defRPr sz="1800" kern="1200">
                          <a:solidFill>
                            <a:schemeClr val="dk1"/>
                          </a:solidFill>
                          <a:latin typeface="Franklin Gothic Medium" panose="020B0603020102020204"/>
                        </a:defRPr>
                      </a:lvl2pPr>
                      <a:lvl3pPr marL="914400" algn="l" defTabSz="914400" rtl="0" eaLnBrk="1" latinLnBrk="0" hangingPunct="1">
                        <a:defRPr sz="1800" kern="1200">
                          <a:solidFill>
                            <a:schemeClr val="dk1"/>
                          </a:solidFill>
                          <a:latin typeface="Franklin Gothic Medium" panose="020B0603020102020204"/>
                        </a:defRPr>
                      </a:lvl3pPr>
                      <a:lvl4pPr marL="1371600" algn="l" defTabSz="914400" rtl="0" eaLnBrk="1" latinLnBrk="0" hangingPunct="1">
                        <a:defRPr sz="1800" kern="1200">
                          <a:solidFill>
                            <a:schemeClr val="dk1"/>
                          </a:solidFill>
                          <a:latin typeface="Franklin Gothic Medium" panose="020B0603020102020204"/>
                        </a:defRPr>
                      </a:lvl4pPr>
                      <a:lvl5pPr marL="1828800" algn="l" defTabSz="914400" rtl="0" eaLnBrk="1" latinLnBrk="0" hangingPunct="1">
                        <a:defRPr sz="1800" kern="1200">
                          <a:solidFill>
                            <a:schemeClr val="dk1"/>
                          </a:solidFill>
                          <a:latin typeface="Franklin Gothic Medium" panose="020B0603020102020204"/>
                        </a:defRPr>
                      </a:lvl5pPr>
                      <a:lvl6pPr marL="2286000" algn="l" defTabSz="914400" rtl="0" eaLnBrk="1" latinLnBrk="0" hangingPunct="1">
                        <a:defRPr sz="1800" kern="1200">
                          <a:solidFill>
                            <a:schemeClr val="dk1"/>
                          </a:solidFill>
                          <a:latin typeface="Franklin Gothic Medium" panose="020B0603020102020204"/>
                        </a:defRPr>
                      </a:lvl6pPr>
                      <a:lvl7pPr marL="2743200" algn="l" defTabSz="914400" rtl="0" eaLnBrk="1" latinLnBrk="0" hangingPunct="1">
                        <a:defRPr sz="1800" kern="1200">
                          <a:solidFill>
                            <a:schemeClr val="dk1"/>
                          </a:solidFill>
                          <a:latin typeface="Franklin Gothic Medium" panose="020B0603020102020204"/>
                        </a:defRPr>
                      </a:lvl7pPr>
                      <a:lvl8pPr marL="3200400" algn="l" defTabSz="914400" rtl="0" eaLnBrk="1" latinLnBrk="0" hangingPunct="1">
                        <a:defRPr sz="1800" kern="1200">
                          <a:solidFill>
                            <a:schemeClr val="dk1"/>
                          </a:solidFill>
                          <a:latin typeface="Franklin Gothic Medium" panose="020B0603020102020204"/>
                        </a:defRPr>
                      </a:lvl8pPr>
                      <a:lvl9pPr marL="3657600" algn="l" defTabSz="914400" rtl="0" eaLnBrk="1" latinLnBrk="0" hangingPunct="1">
                        <a:defRPr sz="1800" kern="1200">
                          <a:solidFill>
                            <a:schemeClr val="dk1"/>
                          </a:solidFill>
                          <a:latin typeface="Franklin Gothic Medium" panose="020B0603020102020204"/>
                        </a:defRPr>
                      </a:lvl9pPr>
                    </a:lstStyle>
                    <a:p>
                      <a:pPr algn="ctr"/>
                      <a:r>
                        <a:rPr lang="es-ES" sz="1000" dirty="0"/>
                        <a:t>12 </a:t>
                      </a:r>
                      <a:r>
                        <a:rPr lang="es-ES" sz="1000" dirty="0" err="1"/>
                        <a:t>Hrs</a:t>
                      </a:r>
                      <a:r>
                        <a:rPr lang="es-ES" sz="1000" dirty="0"/>
                        <a:t>. y 24 </a:t>
                      </a:r>
                      <a:r>
                        <a:rPr lang="es-ES" sz="1000" dirty="0" err="1"/>
                        <a:t>Hrs</a:t>
                      </a:r>
                      <a:r>
                        <a:rPr lang="es-ES" sz="1000" dirty="0"/>
                        <a:t>.</a:t>
                      </a:r>
                    </a:p>
                    <a:p>
                      <a:pPr algn="ctr"/>
                      <a:r>
                        <a:rPr lang="es-ES" sz="1000" dirty="0"/>
                        <a:t>24 </a:t>
                      </a:r>
                      <a:r>
                        <a:rPr lang="es-ES" sz="1000" dirty="0" err="1"/>
                        <a:t>Hrs</a:t>
                      </a:r>
                      <a:r>
                        <a:rPr lang="es-ES" sz="1000" dirty="0"/>
                        <a:t>.</a:t>
                      </a:r>
                    </a:p>
                  </a:txBody>
                  <a:tcPr marL="91439" marR="91439" marT="45641" marB="4564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333333">
                        <a:tint val="40000"/>
                      </a:srgbClr>
                    </a:solidFill>
                  </a:tcPr>
                </a:tc>
              </a:tr>
            </a:tbl>
          </a:graphicData>
        </a:graphic>
      </p:graphicFrame>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s-BO" sz="4000" b="0" i="0" u="none" strike="noStrike" kern="1200" cap="all" spc="0" normalizeH="0" baseline="0" noProof="0" dirty="0">
                <a:ln>
                  <a:noFill/>
                </a:ln>
                <a:solidFill>
                  <a:schemeClr val="tx1"/>
                </a:solidFill>
                <a:effectLst/>
                <a:uLnTx/>
                <a:uFillTx/>
                <a:latin typeface="+mj-lt"/>
                <a:ea typeface="+mj-ea"/>
                <a:cs typeface="+mj-cs"/>
              </a:rPr>
              <a:t>RRHH POR CAMA EN UN TURNO DE 24 </a:t>
            </a:r>
            <a:r>
              <a:rPr kumimoji="0" lang="es-BO" sz="4000" b="0" i="0" u="none" strike="noStrike" kern="1200" cap="all" spc="0" normalizeH="0" baseline="0" noProof="0" dirty="0" err="1">
                <a:ln>
                  <a:noFill/>
                </a:ln>
                <a:solidFill>
                  <a:schemeClr val="tx1"/>
                </a:solidFill>
                <a:effectLst/>
                <a:uLnTx/>
                <a:uFillTx/>
                <a:latin typeface="+mj-lt"/>
                <a:ea typeface="+mj-ea"/>
                <a:cs typeface="+mj-cs"/>
              </a:rPr>
              <a:t>Hrs</a:t>
            </a:r>
            <a:r>
              <a:rPr kumimoji="0" lang="es-BO" sz="4000" b="0" i="0" u="none" strike="noStrike" kern="1200" cap="all" spc="0" normalizeH="0" baseline="0" noProof="0" dirty="0">
                <a:ln>
                  <a:noFill/>
                </a:ln>
                <a:solidFill>
                  <a:schemeClr val="tx1"/>
                </a:solidFill>
                <a:effectLst/>
                <a:uLnTx/>
                <a:uFillTx/>
                <a:latin typeface="+mj-lt"/>
                <a:ea typeface="+mj-ea"/>
                <a:cs typeface="+mj-cs"/>
              </a:rPr>
              <a:t>.</a:t>
            </a:r>
            <a:endParaRPr kumimoji="0" lang="en-US" sz="4000" b="0" i="0" u="none" strike="noStrike" kern="1200" cap="all" spc="0" normalizeH="0" baseline="0" noProof="0" dirty="0">
              <a:ln>
                <a:noFill/>
              </a:ln>
              <a:solidFill>
                <a:schemeClr val="tx1"/>
              </a:solidFill>
              <a:effectLst/>
              <a:uLnTx/>
              <a:uFillTx/>
              <a:latin typeface="+mj-lt"/>
              <a:ea typeface="+mj-ea"/>
              <a:cs typeface="+mj-cs"/>
            </a:endParaRPr>
          </a:p>
        </p:txBody>
      </p:sp>
      <p:graphicFrame>
        <p:nvGraphicFramePr>
          <p:cNvPr id="21507" name="Marcador de posición de contenido 21506"/>
          <p:cNvGraphicFramePr>
            <a:graphicFrameLocks noGrp="1"/>
          </p:cNvGraphicFramePr>
          <p:nvPr>
            <p:ph idx="1" hasCustomPrompt="1"/>
          </p:nvPr>
        </p:nvGraphicFramePr>
        <p:xfrm>
          <a:off x="2357438" y="2663825"/>
          <a:ext cx="7481887" cy="2809875"/>
        </p:xfrm>
        <a:graphic>
          <a:graphicData uri="http://schemas.openxmlformats.org/drawingml/2006/table">
            <a:tbl>
              <a:tblPr/>
              <a:tblGrid>
                <a:gridCol w="2097088"/>
                <a:gridCol w="1063625"/>
                <a:gridCol w="2732087"/>
                <a:gridCol w="1589088"/>
              </a:tblGrid>
              <a:tr h="811213">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defTabSz="914400" eaLnBrk="1" hangingPunct="1">
                        <a:buNone/>
                      </a:pPr>
                      <a:r>
                        <a:rPr lang="es-ES" altLang="x-none" b="1" dirty="0">
                          <a:solidFill>
                            <a:srgbClr val="FFFFFF"/>
                          </a:solidFill>
                          <a:latin typeface="Century Gothic" panose="020B0502020202020204" pitchFamily="34" charset="0"/>
                        </a:rPr>
                        <a:t>PERSONAL</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ctr" defTabSz="914400" eaLnBrk="1" hangingPunct="1">
                        <a:buNone/>
                      </a:pPr>
                      <a:r>
                        <a:rPr lang="es-ES" altLang="x-none" b="1" dirty="0">
                          <a:solidFill>
                            <a:srgbClr val="FFFFFF"/>
                          </a:solidFill>
                          <a:latin typeface="Century Gothic" panose="020B0502020202020204" pitchFamily="34" charset="0"/>
                        </a:rPr>
                        <a:t>N°</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ctr" defTabSz="914400" eaLnBrk="1" hangingPunct="1">
                        <a:buNone/>
                      </a:pPr>
                      <a:r>
                        <a:rPr lang="es-ES" altLang="x-none" sz="1400" b="1" dirty="0">
                          <a:solidFill>
                            <a:srgbClr val="FFFFFF"/>
                          </a:solidFill>
                          <a:latin typeface="Century Gothic" panose="020B0502020202020204" pitchFamily="34" charset="0"/>
                        </a:rPr>
                        <a:t>PERSONAL ASIGNADO A HOSPITALIZACIÓN</a:t>
                      </a:r>
                    </a:p>
                    <a:p>
                      <a:pPr lvl="0" algn="ctr" defTabSz="914400" eaLnBrk="1" hangingPunct="1">
                        <a:buNone/>
                      </a:pPr>
                      <a:r>
                        <a:rPr lang="es-ES" altLang="x-none" sz="1400" b="1" dirty="0">
                          <a:solidFill>
                            <a:srgbClr val="FFFFFF"/>
                          </a:solidFill>
                          <a:latin typeface="Century Gothic" panose="020B0502020202020204" pitchFamily="34" charset="0"/>
                        </a:rPr>
                        <a:t>(24 Horas)</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ctr" defTabSz="914400" eaLnBrk="1" hangingPunct="1">
                        <a:buNone/>
                      </a:pPr>
                      <a:r>
                        <a:rPr lang="es-ES" altLang="x-none" sz="1400" b="1" dirty="0">
                          <a:solidFill>
                            <a:srgbClr val="FFFFFF"/>
                          </a:solidFill>
                          <a:latin typeface="Century Gothic" panose="020B0502020202020204" pitchFamily="34" charset="0"/>
                        </a:rPr>
                        <a:t>INDICADOR</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71120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defTabSz="914400" eaLnBrk="1" hangingPunct="1">
                        <a:buNone/>
                      </a:pPr>
                      <a:r>
                        <a:rPr lang="es-ES" altLang="x-none" dirty="0">
                          <a:solidFill>
                            <a:srgbClr val="000000"/>
                          </a:solidFill>
                          <a:latin typeface="Century Gothic" panose="020B0502020202020204" pitchFamily="34" charset="0"/>
                        </a:rPr>
                        <a:t>Médicos</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ED7"/>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ctr" defTabSz="914400" eaLnBrk="1" hangingPunct="1">
                        <a:buNone/>
                      </a:pPr>
                      <a:r>
                        <a:rPr lang="es-ES" altLang="x-none" dirty="0">
                          <a:solidFill>
                            <a:srgbClr val="000000"/>
                          </a:solidFill>
                          <a:latin typeface="Century Gothic" panose="020B0502020202020204" pitchFamily="34" charset="0"/>
                        </a:rPr>
                        <a:t>82</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ED7"/>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ctr" defTabSz="914400" eaLnBrk="1" hangingPunct="1">
                        <a:buNone/>
                      </a:pPr>
                      <a:r>
                        <a:rPr lang="es-ES" altLang="x-none" dirty="0">
                          <a:solidFill>
                            <a:srgbClr val="000000"/>
                          </a:solidFill>
                          <a:latin typeface="Century Gothic" panose="020B0502020202020204" pitchFamily="34" charset="0"/>
                        </a:rPr>
                        <a:t>5</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ED7"/>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ctr" defTabSz="914400" eaLnBrk="1" hangingPunct="1">
                        <a:buNone/>
                      </a:pPr>
                      <a:r>
                        <a:rPr lang="es-ES" altLang="x-none" dirty="0">
                          <a:solidFill>
                            <a:srgbClr val="000000"/>
                          </a:solidFill>
                          <a:latin typeface="Century Gothic" panose="020B0502020202020204" pitchFamily="34" charset="0"/>
                        </a:rPr>
                        <a:t>20,8 c/Med.</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ED7"/>
                    </a:solidFill>
                  </a:tcPr>
                </a:tc>
              </a:tr>
              <a:tr h="577850">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defTabSz="914400" eaLnBrk="1" hangingPunct="1">
                        <a:buNone/>
                      </a:pPr>
                      <a:r>
                        <a:rPr lang="es-ES" altLang="x-none" dirty="0">
                          <a:solidFill>
                            <a:srgbClr val="000000"/>
                          </a:solidFill>
                          <a:latin typeface="Century Gothic" panose="020B0502020202020204" pitchFamily="34" charset="0"/>
                        </a:rPr>
                        <a:t>Lic. Enfermería</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7EC"/>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ctr" defTabSz="914400" eaLnBrk="1" hangingPunct="1">
                        <a:buNone/>
                      </a:pPr>
                      <a:r>
                        <a:rPr lang="es-ES" altLang="x-none" dirty="0">
                          <a:solidFill>
                            <a:srgbClr val="000000"/>
                          </a:solidFill>
                          <a:latin typeface="Century Gothic" panose="020B0502020202020204" pitchFamily="34" charset="0"/>
                        </a:rPr>
                        <a:t>93</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7EC"/>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ctr" defTabSz="914400" eaLnBrk="1" hangingPunct="1">
                        <a:buNone/>
                      </a:pPr>
                      <a:r>
                        <a:rPr lang="es-ES" altLang="x-none" dirty="0">
                          <a:solidFill>
                            <a:srgbClr val="000000"/>
                          </a:solidFill>
                          <a:latin typeface="Century Gothic" panose="020B0502020202020204" pitchFamily="34" charset="0"/>
                        </a:rPr>
                        <a:t>5</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7EC"/>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ctr" defTabSz="914400" eaLnBrk="1" hangingPunct="1">
                        <a:buNone/>
                      </a:pPr>
                      <a:r>
                        <a:rPr lang="es-ES" altLang="x-none" dirty="0">
                          <a:solidFill>
                            <a:srgbClr val="000000"/>
                          </a:solidFill>
                          <a:latin typeface="Century Gothic" panose="020B0502020202020204" pitchFamily="34" charset="0"/>
                        </a:rPr>
                        <a:t>20,8 c/Lic.</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7F7EC"/>
                    </a:solidFill>
                  </a:tcPr>
                </a:tc>
              </a:tr>
              <a:tr h="709612">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defTabSz="914400" eaLnBrk="1" hangingPunct="1">
                        <a:buNone/>
                      </a:pPr>
                      <a:r>
                        <a:rPr lang="es-ES" altLang="x-none" dirty="0">
                          <a:solidFill>
                            <a:srgbClr val="000000"/>
                          </a:solidFill>
                          <a:latin typeface="Century Gothic" panose="020B0502020202020204" pitchFamily="34" charset="0"/>
                        </a:rPr>
                        <a:t>Aux. Enfermería</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ED7"/>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ctr" defTabSz="914400" eaLnBrk="1" hangingPunct="1">
                        <a:buNone/>
                      </a:pPr>
                      <a:r>
                        <a:rPr lang="es-ES" altLang="x-none" dirty="0">
                          <a:solidFill>
                            <a:srgbClr val="000000"/>
                          </a:solidFill>
                          <a:latin typeface="Century Gothic" panose="020B0502020202020204" pitchFamily="34" charset="0"/>
                        </a:rPr>
                        <a:t>55</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ED7"/>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ctr" defTabSz="914400" eaLnBrk="1" hangingPunct="1">
                        <a:buNone/>
                      </a:pPr>
                      <a:r>
                        <a:rPr lang="es-ES" altLang="x-none" dirty="0">
                          <a:solidFill>
                            <a:srgbClr val="000000"/>
                          </a:solidFill>
                          <a:latin typeface="Century Gothic" panose="020B0502020202020204" pitchFamily="34" charset="0"/>
                        </a:rPr>
                        <a:t>4</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ED7"/>
                    </a:solidFill>
                  </a:tcPr>
                </a:tc>
                <a:tc>
                  <a:txBody>
                    <a:bodyPr/>
                    <a:lstStyle>
                      <a:lvl1pPr marL="0" lvl="0" indent="0" algn="l" defTabSz="457200" rtl="0" eaLnBrk="0" fontAlgn="base" latinLnBrk="0" hangingPunct="0">
                        <a:lnSpc>
                          <a:spcPct val="100000"/>
                        </a:lnSpc>
                        <a:spcBef>
                          <a:spcPct val="0"/>
                        </a:spcBef>
                        <a:spcAft>
                          <a:spcPct val="0"/>
                        </a:spcAft>
                        <a:buNone/>
                        <a:defRPr sz="1800" b="0" i="0" u="none" kern="1200" baseline="0">
                          <a:solidFill>
                            <a:schemeClr val="tx1"/>
                          </a:solidFill>
                          <a:latin typeface="Century Gothic" panose="020B0502020202020204" pitchFamily="34" charset="0"/>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entury Gothic" panose="020B0502020202020204" pitchFamily="34" charset="0"/>
                          <a:ea typeface="+mn-ea"/>
                          <a:cs typeface="+mn-cs"/>
                        </a:defRPr>
                      </a:lvl5pPr>
                    </a:lstStyle>
                    <a:p>
                      <a:pPr lvl="0" algn="ctr" defTabSz="914400" eaLnBrk="1" hangingPunct="1">
                        <a:buNone/>
                      </a:pPr>
                      <a:r>
                        <a:rPr lang="es-ES" altLang="x-none" dirty="0">
                          <a:solidFill>
                            <a:srgbClr val="000000"/>
                          </a:solidFill>
                          <a:latin typeface="Century Gothic" panose="020B0502020202020204" pitchFamily="34" charset="0"/>
                        </a:rPr>
                        <a:t>26,0 c/Aux.</a:t>
                      </a:r>
                    </a:p>
                  </a:txBody>
                  <a:tcPr marL="91431" marR="91431" marT="45721" marB="45721" anchor="ct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CBEED7"/>
                    </a:solidFill>
                  </a:tcPr>
                </a:tc>
              </a:tr>
            </a:tbl>
          </a:graphicData>
        </a:graphic>
      </p:graphicFrame>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963" y="287338"/>
            <a:ext cx="10058400" cy="1019175"/>
          </a:xfrm>
        </p:spPr>
        <p:txBody>
          <a:bodyPr vert="horz" lIns="91440" tIns="45720" rIns="91440" bIns="45720" rtlCol="0" anchor="ctr">
            <a:normAutofit/>
          </a:body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s-BO" sz="4000" b="0" i="0" u="none" strike="noStrike" kern="1200" cap="all" spc="0" normalizeH="0" baseline="0" noProof="0" dirty="0">
                <a:ln>
                  <a:noFill/>
                </a:ln>
                <a:solidFill>
                  <a:schemeClr val="tx1"/>
                </a:solidFill>
                <a:effectLst/>
                <a:uLnTx/>
                <a:uFillTx/>
                <a:latin typeface="+mj-lt"/>
                <a:ea typeface="+mj-ea"/>
                <a:cs typeface="+mj-cs"/>
              </a:rPr>
              <a:t>REFERENCIAS RECIBIDAS</a:t>
            </a:r>
            <a:endParaRPr kumimoji="0" lang="en-US" sz="4000" b="0" i="0" u="none" strike="noStrike" kern="1200" cap="all" spc="0" normalizeH="0" baseline="0" noProof="0" dirty="0">
              <a:ln>
                <a:noFill/>
              </a:ln>
              <a:solidFill>
                <a:schemeClr val="tx1"/>
              </a:solidFill>
              <a:effectLst/>
              <a:uLnTx/>
              <a:uFillTx/>
              <a:latin typeface="+mj-lt"/>
              <a:ea typeface="+mj-ea"/>
              <a:cs typeface="+mj-cs"/>
            </a:endParaRPr>
          </a:p>
        </p:txBody>
      </p:sp>
      <p:graphicFrame>
        <p:nvGraphicFramePr>
          <p:cNvPr id="4" name="Marcador de posición de contenido 8" descr="Lista vertical de cuadros en la que se muestran 3 grupos organizados uno debajo del otro con viñetas presentes en cada grupo."/>
          <p:cNvGraphicFramePr/>
          <p:nvPr/>
        </p:nvGraphicFramePr>
        <p:xfrm>
          <a:off x="1874545" y="1646843"/>
          <a:ext cx="7560840" cy="4697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esquinas redondeadas 4"/>
          <p:cNvSpPr/>
          <p:nvPr/>
        </p:nvSpPr>
        <p:spPr>
          <a:xfrm>
            <a:off x="7994650" y="2455863"/>
            <a:ext cx="1081088" cy="576263"/>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800" b="0" i="0" u="none" strike="noStrike" kern="1200" cap="none" spc="0" normalizeH="0" baseline="0" noProof="0" dirty="0">
                <a:ln>
                  <a:noFill/>
                </a:ln>
                <a:solidFill>
                  <a:schemeClr val="lt1"/>
                </a:solidFill>
                <a:effectLst/>
                <a:uLnTx/>
                <a:uFillTx/>
                <a:latin typeface="+mn-lt"/>
                <a:ea typeface="+mn-ea"/>
                <a:cs typeface="+mn-cs"/>
              </a:rPr>
              <a:t>93,1%</a:t>
            </a:r>
          </a:p>
        </p:txBody>
      </p:sp>
      <p:sp>
        <p:nvSpPr>
          <p:cNvPr id="6" name="Rectángulo: esquinas redondeadas 5"/>
          <p:cNvSpPr/>
          <p:nvPr/>
        </p:nvSpPr>
        <p:spPr>
          <a:xfrm>
            <a:off x="7994650" y="4005263"/>
            <a:ext cx="1081088" cy="574675"/>
          </a:xfrm>
          <a:prstGeom prst="roundRect">
            <a:avLst/>
          </a:prstGeom>
          <a:solidFill>
            <a:srgbClr val="115313"/>
          </a:solidFill>
          <a:ln>
            <a:solidFill>
              <a:srgbClr val="1153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800" b="0" i="0" u="none" strike="noStrike" kern="1200" cap="none" spc="0" normalizeH="0" baseline="0" noProof="0" dirty="0">
                <a:ln>
                  <a:noFill/>
                </a:ln>
                <a:solidFill>
                  <a:schemeClr val="lt1"/>
                </a:solidFill>
                <a:effectLst/>
                <a:uLnTx/>
                <a:uFillTx/>
                <a:latin typeface="+mn-lt"/>
                <a:ea typeface="+mn-ea"/>
                <a:cs typeface="+mn-cs"/>
              </a:rPr>
              <a:t>41,3%</a:t>
            </a:r>
          </a:p>
        </p:txBody>
      </p:sp>
      <p:sp>
        <p:nvSpPr>
          <p:cNvPr id="7" name="Rectángulo: esquinas redondeadas 6"/>
          <p:cNvSpPr/>
          <p:nvPr/>
        </p:nvSpPr>
        <p:spPr>
          <a:xfrm>
            <a:off x="7994650" y="5553075"/>
            <a:ext cx="1081088" cy="576263"/>
          </a:xfrm>
          <a:prstGeom prst="roundRect">
            <a:avLst/>
          </a:prstGeom>
          <a:solidFill>
            <a:srgbClr val="FFFF00"/>
          </a:solidFill>
          <a:ln>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800" b="1" i="0" u="none" strike="noStrike" kern="1200" cap="none" spc="0" normalizeH="0" baseline="0" noProof="0" dirty="0">
                <a:ln>
                  <a:noFill/>
                </a:ln>
                <a:solidFill>
                  <a:schemeClr val="tx1"/>
                </a:solidFill>
                <a:effectLst/>
                <a:uLnTx/>
                <a:uFillTx/>
                <a:latin typeface="+mn-lt"/>
                <a:ea typeface="+mn-ea"/>
                <a:cs typeface="+mn-cs"/>
              </a:rPr>
              <a:t>67,0%</a:t>
            </a:r>
          </a:p>
        </p:txBody>
      </p:sp>
      <p:sp>
        <p:nvSpPr>
          <p:cNvPr id="3" name="Rectángulo: esquinas redondeadas 2"/>
          <p:cNvSpPr/>
          <p:nvPr/>
        </p:nvSpPr>
        <p:spPr>
          <a:xfrm>
            <a:off x="10615613" y="2474913"/>
            <a:ext cx="1079500" cy="57467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800" b="0" i="0" u="none" strike="noStrike" kern="1200" cap="none" spc="0" normalizeH="0" baseline="0" noProof="0" dirty="0">
                <a:ln>
                  <a:noFill/>
                </a:ln>
                <a:solidFill>
                  <a:schemeClr val="lt1"/>
                </a:solidFill>
                <a:effectLst/>
                <a:uLnTx/>
                <a:uFillTx/>
                <a:latin typeface="+mn-lt"/>
                <a:ea typeface="+mn-ea"/>
                <a:cs typeface="+mn-cs"/>
              </a:rPr>
              <a:t>91,4%</a:t>
            </a:r>
          </a:p>
        </p:txBody>
      </p:sp>
      <p:sp>
        <p:nvSpPr>
          <p:cNvPr id="8" name="Rectángulo: esquinas redondeadas 7"/>
          <p:cNvSpPr/>
          <p:nvPr/>
        </p:nvSpPr>
        <p:spPr>
          <a:xfrm>
            <a:off x="10615613" y="4022725"/>
            <a:ext cx="1079500" cy="576263"/>
          </a:xfrm>
          <a:prstGeom prst="roundRect">
            <a:avLst/>
          </a:prstGeom>
          <a:solidFill>
            <a:srgbClr val="115313"/>
          </a:solidFill>
          <a:ln>
            <a:solidFill>
              <a:srgbClr val="11531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800" b="0" i="0" u="none" strike="noStrike" kern="1200" cap="none" spc="0" normalizeH="0" baseline="0" noProof="0" dirty="0">
                <a:ln>
                  <a:noFill/>
                </a:ln>
                <a:solidFill>
                  <a:schemeClr val="lt1"/>
                </a:solidFill>
                <a:effectLst/>
                <a:uLnTx/>
                <a:uFillTx/>
                <a:latin typeface="+mn-lt"/>
                <a:ea typeface="+mn-ea"/>
                <a:cs typeface="+mn-cs"/>
              </a:rPr>
              <a:t>39,7%</a:t>
            </a:r>
          </a:p>
        </p:txBody>
      </p:sp>
      <p:sp>
        <p:nvSpPr>
          <p:cNvPr id="9" name="Rectángulo: esquinas redondeadas 8"/>
          <p:cNvSpPr/>
          <p:nvPr/>
        </p:nvSpPr>
        <p:spPr>
          <a:xfrm>
            <a:off x="10615613" y="5570538"/>
            <a:ext cx="1079500" cy="576263"/>
          </a:xfrm>
          <a:prstGeom prst="roundRect">
            <a:avLst/>
          </a:prstGeom>
          <a:solidFill>
            <a:schemeClr val="tx2">
              <a:lumMod val="65000"/>
              <a:lumOff val="35000"/>
            </a:schemeClr>
          </a:solidFill>
          <a:ln>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800" b="0" i="0" u="none" strike="noStrike" kern="1200" cap="none" spc="0" normalizeH="0" baseline="0" noProof="0" dirty="0">
                <a:ln>
                  <a:noFill/>
                </a:ln>
                <a:solidFill>
                  <a:schemeClr val="lt1"/>
                </a:solidFill>
                <a:effectLst/>
                <a:uLnTx/>
                <a:uFillTx/>
                <a:latin typeface="+mn-lt"/>
                <a:ea typeface="+mn-ea"/>
                <a:cs typeface="+mn-cs"/>
              </a:rPr>
              <a:t>64,5%</a:t>
            </a:r>
          </a:p>
        </p:txBody>
      </p:sp>
      <p:sp>
        <p:nvSpPr>
          <p:cNvPr id="22538" name="CuadroTexto 9"/>
          <p:cNvSpPr txBox="1"/>
          <p:nvPr/>
        </p:nvSpPr>
        <p:spPr>
          <a:xfrm>
            <a:off x="10542588" y="2052638"/>
            <a:ext cx="1225550" cy="3746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defTabSz="457200">
              <a:lnSpc>
                <a:spcPct val="100000"/>
              </a:lnSpc>
              <a:spcBef>
                <a:spcPct val="0"/>
              </a:spcBef>
              <a:buFontTx/>
              <a:buNone/>
            </a:pPr>
            <a:r>
              <a:rPr lang="es-BO" altLang="es-BO" sz="1800" b="1" dirty="0">
                <a:latin typeface="Times New Roman" panose="02020603050405020304" pitchFamily="18" charset="0"/>
                <a:cs typeface="Times New Roman" panose="02020603050405020304" pitchFamily="18" charset="0"/>
              </a:rPr>
              <a:t>AÑO 2023</a:t>
            </a:r>
            <a:endParaRPr lang="en-US" altLang="es-BO" sz="1800" b="1" dirty="0">
              <a:latin typeface="Times New Roman" panose="02020603050405020304" pitchFamily="18" charset="0"/>
              <a:ea typeface="Times New Roman" panose="02020603050405020304" pitchFamily="18" charset="0"/>
            </a:endParaRPr>
          </a:p>
        </p:txBody>
      </p:sp>
      <p:sp>
        <p:nvSpPr>
          <p:cNvPr id="22539" name="CuadroTexto 11"/>
          <p:cNvSpPr txBox="1"/>
          <p:nvPr/>
        </p:nvSpPr>
        <p:spPr>
          <a:xfrm>
            <a:off x="7845425" y="2052638"/>
            <a:ext cx="1227138" cy="369887"/>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defTabSz="457200">
              <a:lnSpc>
                <a:spcPct val="100000"/>
              </a:lnSpc>
              <a:spcBef>
                <a:spcPct val="0"/>
              </a:spcBef>
              <a:buFontTx/>
              <a:buNone/>
            </a:pPr>
            <a:r>
              <a:rPr lang="es-BO" altLang="es-BO" sz="1800" b="1" dirty="0">
                <a:latin typeface="Times New Roman" panose="02020603050405020304" pitchFamily="18" charset="0"/>
                <a:cs typeface="Times New Roman" panose="02020603050405020304" pitchFamily="18" charset="0"/>
              </a:rPr>
              <a:t>AÑO 2024</a:t>
            </a:r>
            <a:endParaRPr lang="en-US" altLang="es-BO" sz="1800" b="1" dirty="0">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magen 3"/>
          <p:cNvPicPr>
            <a:picLocks noChangeAspect="1"/>
          </p:cNvPicPr>
          <p:nvPr/>
        </p:nvPicPr>
        <p:blipFill>
          <a:blip r:embed="rId2"/>
          <a:stretch>
            <a:fillRect/>
          </a:stretch>
        </p:blipFill>
        <p:spPr>
          <a:xfrm>
            <a:off x="2940050" y="312738"/>
            <a:ext cx="5676900" cy="6167437"/>
          </a:xfrm>
          <a:prstGeom prst="rect">
            <a:avLst/>
          </a:prstGeom>
          <a:noFill/>
          <a:ln w="9525">
            <a:noFill/>
          </a:ln>
        </p:spPr>
      </p:pic>
      <p:sp>
        <p:nvSpPr>
          <p:cNvPr id="5" name="Elipse 4"/>
          <p:cNvSpPr/>
          <p:nvPr/>
        </p:nvSpPr>
        <p:spPr>
          <a:xfrm>
            <a:off x="6743700" y="1689100"/>
            <a:ext cx="792163" cy="360363"/>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11,51%</a:t>
            </a:r>
          </a:p>
        </p:txBody>
      </p:sp>
      <p:sp>
        <p:nvSpPr>
          <p:cNvPr id="6" name="Elipse 5"/>
          <p:cNvSpPr/>
          <p:nvPr/>
        </p:nvSpPr>
        <p:spPr>
          <a:xfrm>
            <a:off x="7032625" y="2309813"/>
            <a:ext cx="719138" cy="360363"/>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100" b="0" i="0" u="none" strike="noStrike" kern="1200" cap="none" spc="0" normalizeH="0" baseline="0" noProof="0" dirty="0">
                <a:ln>
                  <a:noFill/>
                </a:ln>
                <a:solidFill>
                  <a:schemeClr val="tx2"/>
                </a:solidFill>
                <a:effectLst/>
                <a:uLnTx/>
                <a:uFillTx/>
                <a:latin typeface="+mn-lt"/>
                <a:ea typeface="+mn-ea"/>
                <a:cs typeface="+mn-cs"/>
              </a:rPr>
              <a:t>11,69%</a:t>
            </a:r>
          </a:p>
        </p:txBody>
      </p:sp>
      <p:sp>
        <p:nvSpPr>
          <p:cNvPr id="7" name="Elipse 6"/>
          <p:cNvSpPr/>
          <p:nvPr/>
        </p:nvSpPr>
        <p:spPr>
          <a:xfrm>
            <a:off x="7469188" y="2741613"/>
            <a:ext cx="719138" cy="360363"/>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100" b="0" i="0" u="none" strike="noStrike" kern="1200" cap="none" spc="0" normalizeH="0" baseline="0" noProof="0" dirty="0">
                <a:ln>
                  <a:noFill/>
                </a:ln>
                <a:solidFill>
                  <a:schemeClr val="tx2"/>
                </a:solidFill>
                <a:effectLst/>
                <a:uLnTx/>
                <a:uFillTx/>
                <a:latin typeface="+mn-lt"/>
                <a:ea typeface="+mn-ea"/>
                <a:cs typeface="+mn-cs"/>
              </a:rPr>
              <a:t>11,11%</a:t>
            </a:r>
          </a:p>
        </p:txBody>
      </p:sp>
      <p:sp>
        <p:nvSpPr>
          <p:cNvPr id="8" name="Elipse 7"/>
          <p:cNvSpPr/>
          <p:nvPr/>
        </p:nvSpPr>
        <p:spPr>
          <a:xfrm>
            <a:off x="4943475" y="5373688"/>
            <a:ext cx="720725" cy="358775"/>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1,10%</a:t>
            </a:r>
          </a:p>
        </p:txBody>
      </p:sp>
      <p:sp>
        <p:nvSpPr>
          <p:cNvPr id="9" name="Elipse 8"/>
          <p:cNvSpPr/>
          <p:nvPr/>
        </p:nvSpPr>
        <p:spPr>
          <a:xfrm>
            <a:off x="3675063" y="4292600"/>
            <a:ext cx="720725" cy="360363"/>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6,88%</a:t>
            </a:r>
          </a:p>
        </p:txBody>
      </p:sp>
      <p:sp>
        <p:nvSpPr>
          <p:cNvPr id="10" name="Elipse 9"/>
          <p:cNvSpPr/>
          <p:nvPr/>
        </p:nvSpPr>
        <p:spPr>
          <a:xfrm>
            <a:off x="3503613" y="3098800"/>
            <a:ext cx="720725" cy="358775"/>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13,47%</a:t>
            </a:r>
          </a:p>
        </p:txBody>
      </p:sp>
      <p:sp>
        <p:nvSpPr>
          <p:cNvPr id="11" name="Elipse 10"/>
          <p:cNvSpPr/>
          <p:nvPr/>
        </p:nvSpPr>
        <p:spPr>
          <a:xfrm>
            <a:off x="3287713" y="2357438"/>
            <a:ext cx="720725" cy="360363"/>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100" b="0" i="0" u="none" strike="noStrike" kern="1200" cap="none" spc="0" normalizeH="0" baseline="0" noProof="0" dirty="0">
                <a:ln>
                  <a:noFill/>
                </a:ln>
                <a:solidFill>
                  <a:schemeClr val="tx2"/>
                </a:solidFill>
                <a:effectLst/>
                <a:uLnTx/>
                <a:uFillTx/>
                <a:latin typeface="+mn-lt"/>
                <a:ea typeface="+mn-ea"/>
                <a:cs typeface="+mn-cs"/>
              </a:rPr>
              <a:t>10,69%</a:t>
            </a:r>
          </a:p>
        </p:txBody>
      </p:sp>
      <p:sp>
        <p:nvSpPr>
          <p:cNvPr id="12" name="Rectángulo 11"/>
          <p:cNvSpPr/>
          <p:nvPr/>
        </p:nvSpPr>
        <p:spPr>
          <a:xfrm>
            <a:off x="6024563" y="549275"/>
            <a:ext cx="2374900" cy="5762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600" b="0" i="0" u="none" strike="noStrike" kern="1200" cap="none" spc="0" normalizeH="0" baseline="0" noProof="0" dirty="0">
                <a:ln>
                  <a:noFill/>
                </a:ln>
                <a:solidFill>
                  <a:schemeClr val="lt1"/>
                </a:solidFill>
                <a:effectLst/>
                <a:uLnTx/>
                <a:uFillTx/>
                <a:latin typeface="+mn-lt"/>
                <a:ea typeface="+mn-ea"/>
                <a:cs typeface="+mn-cs"/>
              </a:rPr>
              <a:t>REFERENCIAS</a:t>
            </a:r>
          </a:p>
          <a:p>
            <a:pPr marL="0" marR="0" lvl="0" indent="0" algn="ctr" defTabSz="457200" rtl="0" eaLnBrk="0" fontAlgn="base" latinLnBrk="0" hangingPunct="0">
              <a:lnSpc>
                <a:spcPct val="100000"/>
              </a:lnSpc>
              <a:spcBef>
                <a:spcPct val="0"/>
              </a:spcBef>
              <a:spcAft>
                <a:spcPct val="0"/>
              </a:spcAft>
              <a:buClrTx/>
              <a:buSzTx/>
              <a:buFontTx/>
              <a:buNone/>
              <a:defRPr/>
            </a:pPr>
            <a:r>
              <a:rPr kumimoji="0" lang="es-BO" sz="1600" b="0" i="0" u="none" strike="noStrike" kern="1200" cap="none" spc="0" normalizeH="0" baseline="0" noProof="0" dirty="0">
                <a:ln>
                  <a:noFill/>
                </a:ln>
                <a:solidFill>
                  <a:schemeClr val="lt1"/>
                </a:solidFill>
                <a:effectLst/>
                <a:uLnTx/>
                <a:uFillTx/>
                <a:latin typeface="+mn-lt"/>
                <a:ea typeface="+mn-ea"/>
                <a:cs typeface="+mn-cs"/>
              </a:rPr>
              <a:t>CONSULTA EXTERNA</a:t>
            </a:r>
          </a:p>
        </p:txBody>
      </p:sp>
      <p:sp>
        <p:nvSpPr>
          <p:cNvPr id="13" name="Globo: flecha derecha 12"/>
          <p:cNvSpPr/>
          <p:nvPr/>
        </p:nvSpPr>
        <p:spPr>
          <a:xfrm>
            <a:off x="1739900" y="3414713"/>
            <a:ext cx="1368425" cy="503238"/>
          </a:xfrm>
          <a:prstGeom prst="rightArrowCallout">
            <a:avLst/>
          </a:prstGeom>
          <a:solidFill>
            <a:schemeClr val="accent5">
              <a:lumMod val="20000"/>
              <a:lumOff val="8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EL ALTO</a:t>
            </a:r>
          </a:p>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14,94%</a:t>
            </a:r>
          </a:p>
          <a:p>
            <a:pPr marL="0" marR="0" lvl="0" indent="0" algn="ctr" defTabSz="457200" rtl="0" eaLnBrk="0" fontAlgn="base" latinLnBrk="0" hangingPunct="0">
              <a:lnSpc>
                <a:spcPct val="100000"/>
              </a:lnSpc>
              <a:spcBef>
                <a:spcPct val="0"/>
              </a:spcBef>
              <a:spcAft>
                <a:spcPct val="0"/>
              </a:spcAft>
              <a:buClrTx/>
              <a:buSzTx/>
              <a:buFontTx/>
              <a:buNone/>
              <a:defRPr/>
            </a:pPr>
            <a:endParaRPr kumimoji="0" lang="es-BO" sz="1000" b="0" i="0" u="none" strike="noStrike" kern="1200" cap="none" spc="0" normalizeH="0" baseline="0" noProof="0" dirty="0">
              <a:ln>
                <a:noFill/>
              </a:ln>
              <a:solidFill>
                <a:schemeClr val="tx2"/>
              </a:solidFill>
              <a:effectLst/>
              <a:uLnTx/>
              <a:uFillTx/>
              <a:latin typeface="+mn-lt"/>
              <a:ea typeface="+mn-ea"/>
              <a:cs typeface="+mn-cs"/>
            </a:endParaRPr>
          </a:p>
        </p:txBody>
      </p:sp>
      <p:sp>
        <p:nvSpPr>
          <p:cNvPr id="14" name="Globo: flecha izquierda 13"/>
          <p:cNvSpPr/>
          <p:nvPr/>
        </p:nvSpPr>
        <p:spPr>
          <a:xfrm>
            <a:off x="8399463" y="5157788"/>
            <a:ext cx="1296988" cy="574675"/>
          </a:xfrm>
          <a:prstGeom prst="leftArrowCallout">
            <a:avLst/>
          </a:prstGeom>
          <a:solidFill>
            <a:schemeClr val="bg2">
              <a:lumMod val="90000"/>
            </a:schemeClr>
          </a:solidFill>
          <a:ln>
            <a:solidFill>
              <a:schemeClr val="accent1">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RURAL</a:t>
            </a:r>
          </a:p>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19,67%</a:t>
            </a:r>
          </a:p>
          <a:p>
            <a:pPr marL="0" marR="0" lvl="0" indent="0" algn="ctr" defTabSz="457200" rtl="0" eaLnBrk="0" fontAlgn="base" latinLnBrk="0" hangingPunct="0">
              <a:lnSpc>
                <a:spcPct val="100000"/>
              </a:lnSpc>
              <a:spcBef>
                <a:spcPct val="0"/>
              </a:spcBef>
              <a:spcAft>
                <a:spcPct val="0"/>
              </a:spcAft>
              <a:buClrTx/>
              <a:buSzTx/>
              <a:buFontTx/>
              <a:buNone/>
              <a:defRPr/>
            </a:pPr>
            <a:endParaRPr kumimoji="0" lang="es-BO" sz="1000" b="0" i="0" u="none" strike="noStrike" kern="1200" cap="none" spc="0" normalizeH="0" baseline="0" noProof="0" dirty="0">
              <a:ln>
                <a:noFill/>
              </a:ln>
              <a:solidFill>
                <a:schemeClr val="tx2"/>
              </a:solidFill>
              <a:effectLst/>
              <a:uLnTx/>
              <a:uFillTx/>
              <a:latin typeface="+mn-lt"/>
              <a:ea typeface="+mn-ea"/>
              <a:cs typeface="+mn-cs"/>
            </a:endParaRPr>
          </a:p>
        </p:txBody>
      </p:sp>
      <p:sp>
        <p:nvSpPr>
          <p:cNvPr id="23565" name="CuadroTexto 1"/>
          <p:cNvSpPr txBox="1"/>
          <p:nvPr/>
        </p:nvSpPr>
        <p:spPr>
          <a:xfrm>
            <a:off x="623888" y="5553075"/>
            <a:ext cx="1511300" cy="646113"/>
          </a:xfrm>
          <a:prstGeom prst="rect">
            <a:avLst/>
          </a:prstGeom>
          <a:noFill/>
          <a:ln w="9525" cap="flat" cmpd="sng">
            <a:solidFill>
              <a:schemeClr val="tx1"/>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algn="ctr" defTabSz="457200">
              <a:lnSpc>
                <a:spcPct val="100000"/>
              </a:lnSpc>
              <a:spcBef>
                <a:spcPct val="0"/>
              </a:spcBef>
              <a:buFontTx/>
              <a:buNone/>
            </a:pPr>
            <a:r>
              <a:rPr lang="es-BO" altLang="es-BO" sz="1200" dirty="0">
                <a:solidFill>
                  <a:schemeClr val="tx2"/>
                </a:solidFill>
              </a:rPr>
              <a:t>OTROS DEPARTAMENTOS</a:t>
            </a:r>
          </a:p>
          <a:p>
            <a:pPr marL="0" lvl="0" indent="0" algn="ctr" defTabSz="457200">
              <a:lnSpc>
                <a:spcPct val="100000"/>
              </a:lnSpc>
              <a:spcBef>
                <a:spcPct val="0"/>
              </a:spcBef>
              <a:buFontTx/>
              <a:buNone/>
            </a:pPr>
            <a:r>
              <a:rPr lang="es-BO" altLang="es-BO" sz="1200" dirty="0">
                <a:solidFill>
                  <a:schemeClr val="tx2"/>
                </a:solidFill>
              </a:rPr>
              <a:t>0,26%</a:t>
            </a:r>
          </a:p>
        </p:txBody>
      </p:sp>
      <p:sp>
        <p:nvSpPr>
          <p:cNvPr id="3" name="Globo: flecha derecha 2"/>
          <p:cNvSpPr/>
          <p:nvPr/>
        </p:nvSpPr>
        <p:spPr>
          <a:xfrm>
            <a:off x="1736725" y="1108075"/>
            <a:ext cx="1368425" cy="503238"/>
          </a:xfrm>
          <a:prstGeom prst="rightArrowCallout">
            <a:avLst/>
          </a:prstGeom>
          <a:solidFill>
            <a:schemeClr val="accent5">
              <a:lumMod val="20000"/>
              <a:lumOff val="8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LA PAZ</a:t>
            </a:r>
          </a:p>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65,13%</a:t>
            </a:r>
          </a:p>
          <a:p>
            <a:pPr marL="0" marR="0" lvl="0" indent="0" algn="ctr" defTabSz="457200" rtl="0" eaLnBrk="0" fontAlgn="base" latinLnBrk="0" hangingPunct="0">
              <a:lnSpc>
                <a:spcPct val="100000"/>
              </a:lnSpc>
              <a:spcBef>
                <a:spcPct val="0"/>
              </a:spcBef>
              <a:spcAft>
                <a:spcPct val="0"/>
              </a:spcAft>
              <a:buClrTx/>
              <a:buSzTx/>
              <a:buFontTx/>
              <a:buNone/>
              <a:defRPr/>
            </a:pPr>
            <a:endParaRPr kumimoji="0" lang="es-BO" sz="10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n 3"/>
          <p:cNvPicPr>
            <a:picLocks noChangeAspect="1"/>
          </p:cNvPicPr>
          <p:nvPr/>
        </p:nvPicPr>
        <p:blipFill>
          <a:blip r:embed="rId2"/>
          <a:stretch>
            <a:fillRect/>
          </a:stretch>
        </p:blipFill>
        <p:spPr>
          <a:xfrm>
            <a:off x="2940050" y="312738"/>
            <a:ext cx="5676900" cy="6167437"/>
          </a:xfrm>
          <a:prstGeom prst="rect">
            <a:avLst/>
          </a:prstGeom>
          <a:noFill/>
          <a:ln w="9525">
            <a:noFill/>
          </a:ln>
        </p:spPr>
      </p:pic>
      <p:sp>
        <p:nvSpPr>
          <p:cNvPr id="5" name="Elipse 4"/>
          <p:cNvSpPr/>
          <p:nvPr/>
        </p:nvSpPr>
        <p:spPr>
          <a:xfrm>
            <a:off x="6743700" y="1689100"/>
            <a:ext cx="792163" cy="360363"/>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7,217%</a:t>
            </a:r>
          </a:p>
        </p:txBody>
      </p:sp>
      <p:sp>
        <p:nvSpPr>
          <p:cNvPr id="6" name="Elipse 5"/>
          <p:cNvSpPr/>
          <p:nvPr/>
        </p:nvSpPr>
        <p:spPr>
          <a:xfrm>
            <a:off x="7032625" y="2309813"/>
            <a:ext cx="719138" cy="360363"/>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100" b="0" i="0" u="none" strike="noStrike" kern="1200" cap="none" spc="0" normalizeH="0" baseline="0" noProof="0" dirty="0">
                <a:ln>
                  <a:noFill/>
                </a:ln>
                <a:solidFill>
                  <a:schemeClr val="tx2"/>
                </a:solidFill>
                <a:effectLst/>
                <a:uLnTx/>
                <a:uFillTx/>
                <a:latin typeface="+mn-lt"/>
                <a:ea typeface="+mn-ea"/>
                <a:cs typeface="+mn-cs"/>
              </a:rPr>
              <a:t>21,37%</a:t>
            </a:r>
          </a:p>
        </p:txBody>
      </p:sp>
      <p:sp>
        <p:nvSpPr>
          <p:cNvPr id="7" name="Elipse 6"/>
          <p:cNvSpPr/>
          <p:nvPr/>
        </p:nvSpPr>
        <p:spPr>
          <a:xfrm>
            <a:off x="7469188" y="2741613"/>
            <a:ext cx="719138" cy="360363"/>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100" b="0" i="0" u="none" strike="noStrike" kern="1200" cap="none" spc="0" normalizeH="0" baseline="0" noProof="0" dirty="0">
                <a:ln>
                  <a:noFill/>
                </a:ln>
                <a:solidFill>
                  <a:schemeClr val="tx2"/>
                </a:solidFill>
                <a:effectLst/>
                <a:uLnTx/>
                <a:uFillTx/>
                <a:latin typeface="+mn-lt"/>
                <a:ea typeface="+mn-ea"/>
                <a:cs typeface="+mn-cs"/>
              </a:rPr>
              <a:t>10,78%</a:t>
            </a:r>
          </a:p>
        </p:txBody>
      </p:sp>
      <p:sp>
        <p:nvSpPr>
          <p:cNvPr id="8" name="Elipse 7"/>
          <p:cNvSpPr/>
          <p:nvPr/>
        </p:nvSpPr>
        <p:spPr>
          <a:xfrm>
            <a:off x="4943475" y="5373688"/>
            <a:ext cx="720725" cy="358775"/>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0,28%</a:t>
            </a:r>
          </a:p>
        </p:txBody>
      </p:sp>
      <p:sp>
        <p:nvSpPr>
          <p:cNvPr id="9" name="Elipse 8"/>
          <p:cNvSpPr/>
          <p:nvPr/>
        </p:nvSpPr>
        <p:spPr>
          <a:xfrm>
            <a:off x="3675063" y="4292600"/>
            <a:ext cx="720725" cy="360363"/>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3,72%</a:t>
            </a:r>
          </a:p>
        </p:txBody>
      </p:sp>
      <p:sp>
        <p:nvSpPr>
          <p:cNvPr id="10" name="Elipse 9"/>
          <p:cNvSpPr/>
          <p:nvPr/>
        </p:nvSpPr>
        <p:spPr>
          <a:xfrm>
            <a:off x="3503613" y="3098800"/>
            <a:ext cx="720725" cy="358775"/>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3,71%</a:t>
            </a:r>
          </a:p>
        </p:txBody>
      </p:sp>
      <p:sp>
        <p:nvSpPr>
          <p:cNvPr id="11" name="Elipse 10"/>
          <p:cNvSpPr/>
          <p:nvPr/>
        </p:nvSpPr>
        <p:spPr>
          <a:xfrm>
            <a:off x="3287713" y="2357438"/>
            <a:ext cx="720725" cy="360363"/>
          </a:xfrm>
          <a:prstGeom prst="ellipse">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8,11%</a:t>
            </a:r>
          </a:p>
        </p:txBody>
      </p:sp>
      <p:sp>
        <p:nvSpPr>
          <p:cNvPr id="12" name="Rectángulo 11"/>
          <p:cNvSpPr/>
          <p:nvPr/>
        </p:nvSpPr>
        <p:spPr>
          <a:xfrm>
            <a:off x="6024563" y="549275"/>
            <a:ext cx="2374900" cy="5762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800" b="0" i="0" u="none" strike="noStrike" kern="1200" cap="none" spc="0" normalizeH="0" baseline="0" noProof="0" dirty="0">
                <a:ln>
                  <a:noFill/>
                </a:ln>
                <a:solidFill>
                  <a:schemeClr val="lt1"/>
                </a:solidFill>
                <a:effectLst/>
                <a:uLnTx/>
                <a:uFillTx/>
                <a:latin typeface="+mn-lt"/>
                <a:ea typeface="+mn-ea"/>
                <a:cs typeface="+mn-cs"/>
              </a:rPr>
              <a:t>REFERENCIAS</a:t>
            </a:r>
          </a:p>
          <a:p>
            <a:pPr marL="0" marR="0" lvl="0" indent="0" algn="ctr" defTabSz="457200" rtl="0" eaLnBrk="0" fontAlgn="base" latinLnBrk="0" hangingPunct="0">
              <a:lnSpc>
                <a:spcPct val="100000"/>
              </a:lnSpc>
              <a:spcBef>
                <a:spcPct val="0"/>
              </a:spcBef>
              <a:spcAft>
                <a:spcPct val="0"/>
              </a:spcAft>
              <a:buClrTx/>
              <a:buSzTx/>
              <a:buFontTx/>
              <a:buNone/>
              <a:defRPr/>
            </a:pPr>
            <a:r>
              <a:rPr kumimoji="0" lang="es-BO" sz="1800" b="0" i="0" u="none" strike="noStrike" kern="1200" cap="none" spc="0" normalizeH="0" baseline="0" noProof="0" dirty="0">
                <a:ln>
                  <a:noFill/>
                </a:ln>
                <a:solidFill>
                  <a:schemeClr val="lt1"/>
                </a:solidFill>
                <a:effectLst/>
                <a:uLnTx/>
                <a:uFillTx/>
                <a:latin typeface="+mn-lt"/>
                <a:ea typeface="+mn-ea"/>
                <a:cs typeface="+mn-cs"/>
              </a:rPr>
              <a:t>EMERGENCIA</a:t>
            </a:r>
          </a:p>
        </p:txBody>
      </p:sp>
      <p:sp>
        <p:nvSpPr>
          <p:cNvPr id="13" name="Globo: flecha derecha 12"/>
          <p:cNvSpPr/>
          <p:nvPr/>
        </p:nvSpPr>
        <p:spPr>
          <a:xfrm>
            <a:off x="1893888" y="1662113"/>
            <a:ext cx="1368425" cy="503238"/>
          </a:xfrm>
          <a:prstGeom prst="rightArrowCallout">
            <a:avLst/>
          </a:prstGeom>
          <a:solidFill>
            <a:schemeClr val="accent5">
              <a:lumMod val="20000"/>
              <a:lumOff val="8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LA PAZ</a:t>
            </a:r>
          </a:p>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57,45%</a:t>
            </a:r>
          </a:p>
          <a:p>
            <a:pPr marL="0" marR="0" lvl="0" indent="0" algn="ctr" defTabSz="457200" rtl="0" eaLnBrk="0" fontAlgn="base" latinLnBrk="0" hangingPunct="0">
              <a:lnSpc>
                <a:spcPct val="100000"/>
              </a:lnSpc>
              <a:spcBef>
                <a:spcPct val="0"/>
              </a:spcBef>
              <a:spcAft>
                <a:spcPct val="0"/>
              </a:spcAft>
              <a:buClrTx/>
              <a:buSzTx/>
              <a:buFontTx/>
              <a:buNone/>
              <a:defRPr/>
            </a:pPr>
            <a:endParaRPr kumimoji="0" lang="es-BO" sz="1000" b="0" i="0" u="none" strike="noStrike" kern="1200" cap="none" spc="0" normalizeH="0" baseline="0" noProof="0" dirty="0">
              <a:ln>
                <a:noFill/>
              </a:ln>
              <a:solidFill>
                <a:schemeClr val="tx2"/>
              </a:solidFill>
              <a:effectLst/>
              <a:uLnTx/>
              <a:uFillTx/>
              <a:latin typeface="+mn-lt"/>
              <a:ea typeface="+mn-ea"/>
              <a:cs typeface="+mn-cs"/>
            </a:endParaRPr>
          </a:p>
        </p:txBody>
      </p:sp>
      <p:sp>
        <p:nvSpPr>
          <p:cNvPr id="14" name="Globo: flecha izquierda 13"/>
          <p:cNvSpPr/>
          <p:nvPr/>
        </p:nvSpPr>
        <p:spPr>
          <a:xfrm>
            <a:off x="8399463" y="5157788"/>
            <a:ext cx="1296988" cy="574675"/>
          </a:xfrm>
          <a:prstGeom prst="leftArrowCallout">
            <a:avLst/>
          </a:prstGeom>
          <a:solidFill>
            <a:schemeClr val="bg2">
              <a:lumMod val="90000"/>
            </a:schemeClr>
          </a:solidFill>
          <a:ln>
            <a:solidFill>
              <a:schemeClr val="accent1">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RURAL</a:t>
            </a:r>
          </a:p>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26,21%</a:t>
            </a:r>
          </a:p>
          <a:p>
            <a:pPr marL="0" marR="0" lvl="0" indent="0" algn="ctr" defTabSz="457200" rtl="0" eaLnBrk="0" fontAlgn="base" latinLnBrk="0" hangingPunct="0">
              <a:lnSpc>
                <a:spcPct val="100000"/>
              </a:lnSpc>
              <a:spcBef>
                <a:spcPct val="0"/>
              </a:spcBef>
              <a:spcAft>
                <a:spcPct val="0"/>
              </a:spcAft>
              <a:buClrTx/>
              <a:buSzTx/>
              <a:buFontTx/>
              <a:buNone/>
              <a:defRPr/>
            </a:pPr>
            <a:endParaRPr kumimoji="0" lang="es-BO" sz="1000" b="0" i="0" u="none" strike="noStrike" kern="1200" cap="none" spc="0" normalizeH="0" baseline="0" noProof="0" dirty="0">
              <a:ln>
                <a:noFill/>
              </a:ln>
              <a:solidFill>
                <a:schemeClr val="tx2"/>
              </a:solidFill>
              <a:effectLst/>
              <a:uLnTx/>
              <a:uFillTx/>
              <a:latin typeface="+mn-lt"/>
              <a:ea typeface="+mn-ea"/>
              <a:cs typeface="+mn-cs"/>
            </a:endParaRPr>
          </a:p>
        </p:txBody>
      </p:sp>
      <p:sp>
        <p:nvSpPr>
          <p:cNvPr id="24589" name="CuadroTexto 1"/>
          <p:cNvSpPr txBox="1"/>
          <p:nvPr/>
        </p:nvSpPr>
        <p:spPr>
          <a:xfrm>
            <a:off x="623888" y="5553075"/>
            <a:ext cx="1511300" cy="646113"/>
          </a:xfrm>
          <a:prstGeom prst="rect">
            <a:avLst/>
          </a:prstGeom>
          <a:noFill/>
          <a:ln w="9525" cap="flat" cmpd="sng">
            <a:solidFill>
              <a:schemeClr val="tx1"/>
            </a:solidFill>
            <a:prstDash val="solid"/>
            <a:miter/>
            <a:headEnd type="none" w="med" len="med"/>
            <a:tailEnd type="none" w="med" len="med"/>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algn="ctr" defTabSz="457200">
              <a:lnSpc>
                <a:spcPct val="100000"/>
              </a:lnSpc>
              <a:spcBef>
                <a:spcPct val="0"/>
              </a:spcBef>
              <a:buFontTx/>
              <a:buNone/>
            </a:pPr>
            <a:r>
              <a:rPr lang="es-BO" altLang="es-BO" sz="1200" dirty="0">
                <a:solidFill>
                  <a:schemeClr val="tx2"/>
                </a:solidFill>
              </a:rPr>
              <a:t>OTROS DEPARTAMENTOS</a:t>
            </a:r>
          </a:p>
          <a:p>
            <a:pPr marL="0" lvl="0" indent="0" algn="ctr" defTabSz="457200">
              <a:lnSpc>
                <a:spcPct val="100000"/>
              </a:lnSpc>
              <a:spcBef>
                <a:spcPct val="0"/>
              </a:spcBef>
              <a:buFontTx/>
              <a:buNone/>
            </a:pPr>
            <a:r>
              <a:rPr lang="es-BO" altLang="es-BO" sz="1200" dirty="0">
                <a:solidFill>
                  <a:schemeClr val="tx2"/>
                </a:solidFill>
              </a:rPr>
              <a:t>0,61%</a:t>
            </a:r>
          </a:p>
        </p:txBody>
      </p:sp>
      <p:sp>
        <p:nvSpPr>
          <p:cNvPr id="3" name="Globo: flecha derecha 2"/>
          <p:cNvSpPr/>
          <p:nvPr/>
        </p:nvSpPr>
        <p:spPr>
          <a:xfrm>
            <a:off x="1892300" y="3567113"/>
            <a:ext cx="1368425" cy="503238"/>
          </a:xfrm>
          <a:prstGeom prst="rightArrowCallout">
            <a:avLst/>
          </a:prstGeom>
          <a:solidFill>
            <a:schemeClr val="accent5">
              <a:lumMod val="20000"/>
              <a:lumOff val="80000"/>
            </a:schemeClr>
          </a:solidFill>
          <a:ln>
            <a:solidFill>
              <a:schemeClr val="accent5">
                <a:lumMod val="40000"/>
                <a:lumOff val="6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EL ALTO</a:t>
            </a:r>
          </a:p>
          <a:p>
            <a:pPr marL="0" marR="0" lvl="0" indent="0" algn="ctr" defTabSz="457200" rtl="0" eaLnBrk="0" fontAlgn="base" latinLnBrk="0" hangingPunct="0">
              <a:lnSpc>
                <a:spcPct val="100000"/>
              </a:lnSpc>
              <a:spcBef>
                <a:spcPct val="0"/>
              </a:spcBef>
              <a:spcAft>
                <a:spcPct val="0"/>
              </a:spcAft>
              <a:buClrTx/>
              <a:buSzTx/>
              <a:buFontTx/>
              <a:buNone/>
              <a:defRPr/>
            </a:pPr>
            <a:r>
              <a:rPr kumimoji="0" lang="es-BO" sz="1200" b="0" i="0" u="none" strike="noStrike" kern="1200" cap="none" spc="0" normalizeH="0" baseline="0" noProof="0" dirty="0">
                <a:ln>
                  <a:noFill/>
                </a:ln>
                <a:solidFill>
                  <a:schemeClr val="tx2"/>
                </a:solidFill>
                <a:effectLst/>
                <a:uLnTx/>
                <a:uFillTx/>
                <a:latin typeface="+mn-lt"/>
                <a:ea typeface="+mn-ea"/>
                <a:cs typeface="+mn-cs"/>
              </a:rPr>
              <a:t>15,73%</a:t>
            </a:r>
          </a:p>
          <a:p>
            <a:pPr marL="0" marR="0" lvl="0" indent="0" algn="ctr" defTabSz="457200" rtl="0" eaLnBrk="0" fontAlgn="base" latinLnBrk="0" hangingPunct="0">
              <a:lnSpc>
                <a:spcPct val="100000"/>
              </a:lnSpc>
              <a:spcBef>
                <a:spcPct val="0"/>
              </a:spcBef>
              <a:spcAft>
                <a:spcPct val="0"/>
              </a:spcAft>
              <a:buClrTx/>
              <a:buSzTx/>
              <a:buFontTx/>
              <a:buNone/>
              <a:defRPr/>
            </a:pPr>
            <a:endParaRPr kumimoji="0" lang="es-BO" sz="10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963" y="287338"/>
            <a:ext cx="10058400" cy="955675"/>
          </a:xfrm>
        </p:spPr>
        <p:txBody>
          <a:bodyPr vert="horz" lIns="91440" tIns="45720" rIns="91440" bIns="45720" rtlCol="0" anchor="ctr">
            <a:normAutofit/>
          </a:body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s-BO" sz="4000" b="0" i="0" u="none" strike="noStrike" kern="1200" cap="all" spc="0" normalizeH="0" baseline="0" noProof="0" dirty="0">
                <a:ln>
                  <a:noFill/>
                </a:ln>
                <a:solidFill>
                  <a:schemeClr val="tx1"/>
                </a:solidFill>
                <a:effectLst/>
                <a:uLnTx/>
                <a:uFillTx/>
                <a:latin typeface="+mj-lt"/>
                <a:ea typeface="+mj-ea"/>
                <a:cs typeface="+mj-cs"/>
              </a:rPr>
              <a:t>CONTRAREFERENCIA</a:t>
            </a:r>
            <a:endParaRPr kumimoji="0" lang="en-US" sz="4000" b="0" i="0" u="none" strike="noStrike" kern="1200" cap="all" spc="0" normalizeH="0" baseline="0" noProof="0" dirty="0">
              <a:ln>
                <a:noFill/>
              </a:ln>
              <a:solidFill>
                <a:schemeClr val="tx1"/>
              </a:solidFill>
              <a:effectLst/>
              <a:uLnTx/>
              <a:uFillTx/>
              <a:latin typeface="+mj-lt"/>
              <a:ea typeface="+mj-ea"/>
              <a:cs typeface="+mj-cs"/>
            </a:endParaRPr>
          </a:p>
        </p:txBody>
      </p:sp>
      <p:graphicFrame>
        <p:nvGraphicFramePr>
          <p:cNvPr id="4" name="Marcador de posición de contenido 8" descr="Lista vertical de cuadros en la que se muestran 3 grupos organizados uno debajo del otro con viñetas presentes en cada grupo."/>
          <p:cNvGraphicFramePr/>
          <p:nvPr/>
        </p:nvGraphicFramePr>
        <p:xfrm>
          <a:off x="2315580" y="1371631"/>
          <a:ext cx="7560840" cy="4481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esquinas redondeadas 4"/>
          <p:cNvSpPr/>
          <p:nvPr/>
        </p:nvSpPr>
        <p:spPr>
          <a:xfrm>
            <a:off x="8435975" y="4865688"/>
            <a:ext cx="1081088" cy="576263"/>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800" b="0" i="0" u="none" strike="noStrike" kern="1200" cap="none" spc="0" normalizeH="0" baseline="0" noProof="0" dirty="0">
                <a:ln>
                  <a:noFill/>
                </a:ln>
                <a:solidFill>
                  <a:schemeClr val="lt1"/>
                </a:solidFill>
                <a:effectLst/>
                <a:uLnTx/>
                <a:uFillTx/>
                <a:latin typeface="+mn-lt"/>
                <a:ea typeface="+mn-ea"/>
                <a:cs typeface="+mn-cs"/>
              </a:rPr>
              <a:t>81,0%</a:t>
            </a:r>
          </a:p>
        </p:txBody>
      </p:sp>
      <p:sp>
        <p:nvSpPr>
          <p:cNvPr id="6" name="Rectángulo: esquinas redondeadas 5"/>
          <p:cNvSpPr/>
          <p:nvPr/>
        </p:nvSpPr>
        <p:spPr>
          <a:xfrm>
            <a:off x="8745538" y="2757488"/>
            <a:ext cx="1079500" cy="576263"/>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800" b="0" i="0" u="none" strike="noStrike" kern="1200" cap="none" spc="0" normalizeH="0" baseline="0" noProof="0" dirty="0">
                <a:ln>
                  <a:noFill/>
                </a:ln>
                <a:solidFill>
                  <a:schemeClr val="lt1"/>
                </a:solidFill>
                <a:effectLst/>
                <a:uLnTx/>
                <a:uFillTx/>
                <a:latin typeface="+mn-lt"/>
                <a:ea typeface="+mn-ea"/>
                <a:cs typeface="+mn-cs"/>
              </a:rPr>
              <a:t>0,46%</a:t>
            </a:r>
          </a:p>
        </p:txBody>
      </p:sp>
      <p:sp>
        <p:nvSpPr>
          <p:cNvPr id="3" name="Rectángulo: esquinas redondeadas 2"/>
          <p:cNvSpPr/>
          <p:nvPr/>
        </p:nvSpPr>
        <p:spPr>
          <a:xfrm>
            <a:off x="10615613" y="2757488"/>
            <a:ext cx="1079500" cy="576263"/>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800" b="0" i="0" u="none" strike="noStrike" kern="1200" cap="none" spc="0" normalizeH="0" baseline="0" noProof="0" dirty="0">
                <a:ln>
                  <a:noFill/>
                </a:ln>
                <a:solidFill>
                  <a:schemeClr val="lt1"/>
                </a:solidFill>
                <a:effectLst/>
                <a:uLnTx/>
                <a:uFillTx/>
                <a:latin typeface="+mn-lt"/>
                <a:ea typeface="+mn-ea"/>
                <a:cs typeface="+mn-cs"/>
              </a:rPr>
              <a:t>0,4%</a:t>
            </a:r>
          </a:p>
        </p:txBody>
      </p:sp>
      <p:sp>
        <p:nvSpPr>
          <p:cNvPr id="7" name="Rectángulo: esquinas redondeadas 6"/>
          <p:cNvSpPr/>
          <p:nvPr/>
        </p:nvSpPr>
        <p:spPr>
          <a:xfrm>
            <a:off x="10615613" y="4865688"/>
            <a:ext cx="1079500" cy="576263"/>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800" b="0" i="0" u="none" strike="noStrike" kern="1200" cap="none" spc="0" normalizeH="0" baseline="0" noProof="0" dirty="0">
                <a:ln>
                  <a:noFill/>
                </a:ln>
                <a:solidFill>
                  <a:schemeClr val="lt1"/>
                </a:solidFill>
                <a:effectLst/>
                <a:uLnTx/>
                <a:uFillTx/>
                <a:latin typeface="+mn-lt"/>
                <a:ea typeface="+mn-ea"/>
                <a:cs typeface="+mn-cs"/>
              </a:rPr>
              <a:t>80,8%</a:t>
            </a:r>
          </a:p>
        </p:txBody>
      </p:sp>
      <p:sp>
        <p:nvSpPr>
          <p:cNvPr id="25608" name="CuadroTexto 7"/>
          <p:cNvSpPr txBox="1"/>
          <p:nvPr/>
        </p:nvSpPr>
        <p:spPr>
          <a:xfrm>
            <a:off x="10542588" y="2217738"/>
            <a:ext cx="1225550" cy="3746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defTabSz="457200">
              <a:lnSpc>
                <a:spcPct val="100000"/>
              </a:lnSpc>
              <a:spcBef>
                <a:spcPct val="0"/>
              </a:spcBef>
              <a:buFontTx/>
              <a:buNone/>
            </a:pPr>
            <a:r>
              <a:rPr lang="es-BO" altLang="es-BO" sz="1800" b="1" dirty="0">
                <a:latin typeface="Times New Roman" panose="02020603050405020304" pitchFamily="18" charset="0"/>
                <a:cs typeface="Times New Roman" panose="02020603050405020304" pitchFamily="18" charset="0"/>
              </a:rPr>
              <a:t>AÑO 2023</a:t>
            </a:r>
            <a:endParaRPr lang="en-US" altLang="es-BO" sz="1800" b="1" dirty="0">
              <a:latin typeface="Times New Roman" panose="02020603050405020304" pitchFamily="18" charset="0"/>
              <a:ea typeface="Times New Roman" panose="02020603050405020304" pitchFamily="18" charset="0"/>
            </a:endParaRPr>
          </a:p>
        </p:txBody>
      </p:sp>
      <p:sp>
        <p:nvSpPr>
          <p:cNvPr id="25609" name="CuadroTexto 8"/>
          <p:cNvSpPr txBox="1"/>
          <p:nvPr/>
        </p:nvSpPr>
        <p:spPr>
          <a:xfrm>
            <a:off x="8404225" y="2217738"/>
            <a:ext cx="1225550"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defTabSz="457200">
              <a:lnSpc>
                <a:spcPct val="100000"/>
              </a:lnSpc>
              <a:spcBef>
                <a:spcPct val="0"/>
              </a:spcBef>
              <a:buFontTx/>
              <a:buNone/>
            </a:pPr>
            <a:r>
              <a:rPr lang="es-BO" altLang="es-BO" sz="1800" b="1" dirty="0">
                <a:latin typeface="Times New Roman" panose="02020603050405020304" pitchFamily="18" charset="0"/>
                <a:cs typeface="Times New Roman" panose="02020603050405020304" pitchFamily="18" charset="0"/>
              </a:rPr>
              <a:t>AÑO 2024</a:t>
            </a:r>
            <a:endParaRPr lang="en-US" altLang="es-BO" sz="1800" b="1" dirty="0">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s-BO" sz="4000" b="0" i="0" u="none" strike="noStrike" kern="1200" cap="all" spc="0" normalizeH="0" baseline="0" noProof="0" dirty="0">
                <a:ln>
                  <a:noFill/>
                </a:ln>
                <a:solidFill>
                  <a:schemeClr val="tx1"/>
                </a:solidFill>
                <a:effectLst/>
                <a:uLnTx/>
                <a:uFillTx/>
                <a:latin typeface="+mj-lt"/>
                <a:ea typeface="+mj-ea"/>
                <a:cs typeface="+mj-cs"/>
              </a:rPr>
              <a:t>RENDIMIENTO QUIRÓFANO</a:t>
            </a:r>
            <a:endParaRPr kumimoji="0" lang="en-US" sz="4000" b="0" i="0" u="none" strike="noStrike" kern="1200" cap="all" spc="0" normalizeH="0" baseline="0" noProof="0" dirty="0">
              <a:ln>
                <a:noFill/>
              </a:ln>
              <a:solidFill>
                <a:schemeClr val="tx1"/>
              </a:solidFill>
              <a:effectLst/>
              <a:uLnTx/>
              <a:uFillTx/>
              <a:latin typeface="+mj-lt"/>
              <a:ea typeface="+mj-ea"/>
              <a:cs typeface="+mj-cs"/>
            </a:endParaRPr>
          </a:p>
        </p:txBody>
      </p:sp>
      <p:graphicFrame>
        <p:nvGraphicFramePr>
          <p:cNvPr id="6" name="Marcador de posición de contenido 3"/>
          <p:cNvGraphicFramePr>
            <a:graphicFrameLocks noGrp="1"/>
          </p:cNvGraphicFramePr>
          <p:nvPr>
            <p:ph sz="half" idx="1"/>
          </p:nvPr>
        </p:nvGraphicFramePr>
        <p:xfrm>
          <a:off x="1096963" y="2354263"/>
          <a:ext cx="5522913" cy="3362325"/>
        </p:xfrm>
        <a:graphic>
          <a:graphicData uri="http://schemas.openxmlformats.org/drawingml/2006/table">
            <a:tbl>
              <a:tblPr firstRow="1" bandRow="1">
                <a:tableStyleId>{5C22544A-7EE6-4342-B048-85BDC9FD1C3A}</a:tableStyleId>
              </a:tblPr>
              <a:tblGrid>
                <a:gridCol w="1840971"/>
                <a:gridCol w="1840971"/>
                <a:gridCol w="1840971"/>
              </a:tblGrid>
              <a:tr h="639959">
                <a:tc>
                  <a:txBody>
                    <a:bodyPr/>
                    <a:lstStyle/>
                    <a:p>
                      <a:pPr rtl="0"/>
                      <a:r>
                        <a:rPr lang="es-ES" sz="1800" noProof="0" dirty="0"/>
                        <a:t>GINECOLOGÍA</a:t>
                      </a:r>
                    </a:p>
                  </a:txBody>
                  <a:tcPr marL="91434" marR="91434" marT="45711" marB="45711" anchor="ctr"/>
                </a:tc>
                <a:tc>
                  <a:txBody>
                    <a:bodyPr/>
                    <a:lstStyle/>
                    <a:p>
                      <a:pPr algn="ctr" rtl="0"/>
                      <a:r>
                        <a:rPr lang="es-ES" sz="1800" noProof="0" dirty="0"/>
                        <a:t>Número</a:t>
                      </a:r>
                    </a:p>
                  </a:txBody>
                  <a:tcPr marL="91434" marR="91434" marT="45711" marB="45711" anchor="ctr"/>
                </a:tc>
                <a:tc>
                  <a:txBody>
                    <a:bodyPr/>
                    <a:lstStyle/>
                    <a:p>
                      <a:pPr algn="ctr" rtl="0"/>
                      <a:r>
                        <a:rPr lang="es-ES" sz="1800" noProof="0" dirty="0"/>
                        <a:t>Porcentaje de Cumplimiento</a:t>
                      </a:r>
                    </a:p>
                  </a:txBody>
                  <a:tcPr marL="91434" marR="91434" marT="45711" marB="45711" anchor="ctr"/>
                </a:tc>
              </a:tr>
              <a:tr h="520602">
                <a:tc>
                  <a:txBody>
                    <a:bodyPr/>
                    <a:lstStyle/>
                    <a:p>
                      <a:pPr rtl="0"/>
                      <a:r>
                        <a:rPr lang="es-ES" sz="1800" noProof="0" dirty="0"/>
                        <a:t>Programadas</a:t>
                      </a:r>
                    </a:p>
                  </a:txBody>
                  <a:tcPr marL="91434" marR="91434" marT="45711" marB="45711" anchor="ctr"/>
                </a:tc>
                <a:tc>
                  <a:txBody>
                    <a:bodyPr/>
                    <a:lstStyle/>
                    <a:p>
                      <a:pPr algn="ctr" rtl="0"/>
                      <a:r>
                        <a:rPr lang="es-ES" sz="1800" noProof="0" dirty="0"/>
                        <a:t>776</a:t>
                      </a:r>
                    </a:p>
                  </a:txBody>
                  <a:tcPr marL="91434" marR="91434" marT="45711" marB="45711" anchor="ctr"/>
                </a:tc>
                <a:tc>
                  <a:txBody>
                    <a:bodyPr/>
                    <a:lstStyle/>
                    <a:p>
                      <a:pPr algn="ctr" rtl="0"/>
                      <a:endParaRPr lang="es-ES" sz="1800" noProof="0" dirty="0"/>
                    </a:p>
                  </a:txBody>
                  <a:tcPr marL="91434" marR="91434" marT="45711" marB="45711" anchor="ctr"/>
                </a:tc>
              </a:tr>
              <a:tr h="520602">
                <a:tc>
                  <a:txBody>
                    <a:bodyPr/>
                    <a:lstStyle/>
                    <a:p>
                      <a:pPr rtl="0"/>
                      <a:r>
                        <a:rPr lang="es-ES" sz="1800" noProof="0" dirty="0"/>
                        <a:t>Realizadas</a:t>
                      </a:r>
                    </a:p>
                  </a:txBody>
                  <a:tcPr marL="91434" marR="91434" marT="45711" marB="45711" anchor="ctr"/>
                </a:tc>
                <a:tc>
                  <a:txBody>
                    <a:bodyPr/>
                    <a:lstStyle/>
                    <a:p>
                      <a:pPr algn="ctr" rtl="0"/>
                      <a:r>
                        <a:rPr lang="es-ES" sz="1800" noProof="0" dirty="0"/>
                        <a:t>657</a:t>
                      </a:r>
                    </a:p>
                  </a:txBody>
                  <a:tcPr marL="91434" marR="91434" marT="45711" marB="45711" anchor="ctr"/>
                </a:tc>
                <a:tc>
                  <a:txBody>
                    <a:bodyPr/>
                    <a:lstStyle/>
                    <a:p>
                      <a:pPr algn="ctr" rtl="0"/>
                      <a:r>
                        <a:rPr lang="es-ES" sz="1800" noProof="0" dirty="0"/>
                        <a:t>84,7%</a:t>
                      </a:r>
                    </a:p>
                  </a:txBody>
                  <a:tcPr marL="91434" marR="91434" marT="45711" marB="45711" anchor="ctr"/>
                </a:tc>
              </a:tr>
              <a:tr h="639959">
                <a:tc>
                  <a:txBody>
                    <a:bodyPr/>
                    <a:lstStyle/>
                    <a:p>
                      <a:pPr rtl="0"/>
                      <a:r>
                        <a:rPr lang="es-ES" sz="1800" noProof="0" dirty="0">
                          <a:solidFill>
                            <a:schemeClr val="bg1"/>
                          </a:solidFill>
                        </a:rPr>
                        <a:t>OBSTETRICIA</a:t>
                      </a:r>
                    </a:p>
                  </a:txBody>
                  <a:tcPr marL="91434" marR="91434" marT="45711" marB="45711" anchor="ctr">
                    <a:solidFill>
                      <a:schemeClr val="accent1"/>
                    </a:solidFill>
                  </a:tcPr>
                </a:tc>
                <a:tc>
                  <a:txBody>
                    <a:bodyPr/>
                    <a:lstStyle/>
                    <a:p>
                      <a:pPr algn="ctr" rtl="0"/>
                      <a:r>
                        <a:rPr lang="es-ES" sz="1800" noProof="0" dirty="0">
                          <a:solidFill>
                            <a:schemeClr val="bg1"/>
                          </a:solidFill>
                        </a:rPr>
                        <a:t>Número</a:t>
                      </a:r>
                    </a:p>
                  </a:txBody>
                  <a:tcPr marL="91434" marR="91434" marT="45711" marB="45711" anchor="ctr">
                    <a:solidFill>
                      <a:schemeClr val="accent1"/>
                    </a:solidFill>
                  </a:tcPr>
                </a:tc>
                <a:tc>
                  <a:txBody>
                    <a:bodyPr/>
                    <a:lstStyle/>
                    <a:p>
                      <a:pPr algn="ctr" rtl="0"/>
                      <a:r>
                        <a:rPr lang="es-ES" sz="1800" noProof="0" dirty="0">
                          <a:solidFill>
                            <a:schemeClr val="bg1"/>
                          </a:solidFill>
                        </a:rPr>
                        <a:t>Índice de Cesárea</a:t>
                      </a:r>
                    </a:p>
                  </a:txBody>
                  <a:tcPr marL="91434" marR="91434" marT="45711" marB="45711" anchor="ctr">
                    <a:solidFill>
                      <a:schemeClr val="accent1"/>
                    </a:solidFill>
                  </a:tcPr>
                </a:tc>
              </a:tr>
              <a:tr h="520602">
                <a:tc>
                  <a:txBody>
                    <a:bodyPr/>
                    <a:lstStyle/>
                    <a:p>
                      <a:pPr rtl="0"/>
                      <a:r>
                        <a:rPr lang="es-ES" sz="1800" noProof="0" dirty="0"/>
                        <a:t>Total de partos</a:t>
                      </a:r>
                    </a:p>
                  </a:txBody>
                  <a:tcPr marL="91434" marR="91434" marT="45711" marB="45711" anchor="ctr"/>
                </a:tc>
                <a:tc>
                  <a:txBody>
                    <a:bodyPr/>
                    <a:lstStyle/>
                    <a:p>
                      <a:pPr algn="ctr" rtl="0"/>
                      <a:r>
                        <a:rPr lang="es-ES" sz="1800" noProof="0" dirty="0"/>
                        <a:t>2376</a:t>
                      </a:r>
                    </a:p>
                  </a:txBody>
                  <a:tcPr marL="91434" marR="91434" marT="45711" marB="45711" anchor="ctr"/>
                </a:tc>
                <a:tc>
                  <a:txBody>
                    <a:bodyPr/>
                    <a:lstStyle/>
                    <a:p>
                      <a:pPr algn="ctr" rtl="0"/>
                      <a:endParaRPr lang="es-ES" sz="1800" noProof="0" dirty="0"/>
                    </a:p>
                  </a:txBody>
                  <a:tcPr marL="91434" marR="91434" marT="45711" marB="45711" anchor="ctr"/>
                </a:tc>
              </a:tr>
              <a:tr h="520602">
                <a:tc>
                  <a:txBody>
                    <a:bodyPr/>
                    <a:lstStyle/>
                    <a:p>
                      <a:pPr rtl="0"/>
                      <a:r>
                        <a:rPr lang="es-ES" sz="1800" noProof="0" dirty="0"/>
                        <a:t>Cesáreas</a:t>
                      </a:r>
                    </a:p>
                  </a:txBody>
                  <a:tcPr marL="91434" marR="91434" marT="45711" marB="45711" anchor="ctr"/>
                </a:tc>
                <a:tc>
                  <a:txBody>
                    <a:bodyPr/>
                    <a:lstStyle/>
                    <a:p>
                      <a:pPr algn="ctr" rtl="0"/>
                      <a:r>
                        <a:rPr lang="es-ES" sz="1800" noProof="0" dirty="0"/>
                        <a:t>1676</a:t>
                      </a:r>
                    </a:p>
                  </a:txBody>
                  <a:tcPr marL="91434" marR="91434" marT="45711" marB="45711" anchor="ctr"/>
                </a:tc>
                <a:tc>
                  <a:txBody>
                    <a:bodyPr/>
                    <a:lstStyle/>
                    <a:p>
                      <a:pPr algn="ctr" rtl="0"/>
                      <a:r>
                        <a:rPr lang="es-ES" sz="1800" noProof="0" dirty="0"/>
                        <a:t>70,5%</a:t>
                      </a:r>
                    </a:p>
                  </a:txBody>
                  <a:tcPr marL="91434" marR="91434" marT="45711" marB="45711" anchor="ctr"/>
                </a:tc>
              </a:tr>
            </a:tbl>
          </a:graphicData>
        </a:graphic>
      </p:graphicFrame>
      <p:graphicFrame>
        <p:nvGraphicFramePr>
          <p:cNvPr id="26657" name="Gráfico 6"/>
          <p:cNvGraphicFramePr/>
          <p:nvPr/>
        </p:nvGraphicFramePr>
        <p:xfrm>
          <a:off x="7505700" y="2613025"/>
          <a:ext cx="4673600" cy="2844800"/>
        </p:xfrm>
        <a:graphic>
          <a:graphicData uri="http://schemas.openxmlformats.org/presentationml/2006/ole">
            <mc:AlternateContent xmlns:mc="http://schemas.openxmlformats.org/markup-compatibility/2006">
              <mc:Choice xmlns:v="urn:schemas-microsoft-com:vml" Requires="v">
                <p:oleObj spid="_x0000_s4105" r:id="rId3" imgW="4675505" imgH="2853055" progId="Excel.Chart.8">
                  <p:embed/>
                </p:oleObj>
              </mc:Choice>
              <mc:Fallback>
                <p:oleObj r:id="rId3" imgW="4675505" imgH="2853055" progId="Excel.Chart.8">
                  <p:embed/>
                  <p:pic>
                    <p:nvPicPr>
                      <p:cNvPr id="0" name="Imagen 3075"/>
                      <p:cNvPicPr/>
                      <p:nvPr/>
                    </p:nvPicPr>
                    <p:blipFill>
                      <a:blip r:embed="rId4"/>
                      <a:stretch>
                        <a:fillRect/>
                      </a:stretch>
                    </p:blipFill>
                    <p:spPr>
                      <a:xfrm>
                        <a:off x="7505700" y="2613025"/>
                        <a:ext cx="4673600" cy="2844800"/>
                      </a:xfrm>
                      <a:prstGeom prst="rect">
                        <a:avLst/>
                      </a:prstGeom>
                      <a:noFill/>
                      <a:ln w="38100">
                        <a:noFill/>
                        <a:miter/>
                      </a:ln>
                    </p:spPr>
                  </p:pic>
                </p:oleObj>
              </mc:Fallback>
            </mc:AlternateContent>
          </a:graphicData>
        </a:graphic>
      </p:graphicFrame>
      <p:sp>
        <p:nvSpPr>
          <p:cNvPr id="8" name="Rectángulo 7"/>
          <p:cNvSpPr/>
          <p:nvPr/>
        </p:nvSpPr>
        <p:spPr>
          <a:xfrm>
            <a:off x="9013825" y="2154238"/>
            <a:ext cx="1657350" cy="400050"/>
          </a:xfrm>
          <a:prstGeom prst="rect">
            <a:avLst/>
          </a:prstGeom>
          <a:noFill/>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ES" sz="20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Century Gothic" panose="020B0502020202020204" pitchFamily="34" charset="0"/>
                <a:ea typeface="+mn-ea"/>
                <a:cs typeface="+mn-cs"/>
              </a:rPr>
              <a:t>PRODUCCIÓN</a:t>
            </a:r>
          </a:p>
        </p:txBody>
      </p:sp>
      <p:sp>
        <p:nvSpPr>
          <p:cNvPr id="3" name="Rectángulo: esquinas redondeadas 2"/>
          <p:cNvSpPr/>
          <p:nvPr/>
        </p:nvSpPr>
        <p:spPr>
          <a:xfrm>
            <a:off x="7004050" y="3586163"/>
            <a:ext cx="781050" cy="444500"/>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600" b="0" i="0" u="none" strike="noStrike" kern="1200" cap="none" spc="0" normalizeH="0" baseline="0" noProof="0" dirty="0">
                <a:ln>
                  <a:noFill/>
                </a:ln>
                <a:solidFill>
                  <a:schemeClr val="lt1"/>
                </a:solidFill>
                <a:effectLst/>
                <a:uLnTx/>
                <a:uFillTx/>
                <a:latin typeface="+mn-lt"/>
                <a:ea typeface="+mn-ea"/>
                <a:cs typeface="+mn-cs"/>
              </a:rPr>
              <a:t>80,8%</a:t>
            </a:r>
            <a:endParaRPr kumimoji="0" lang="en-US" sz="16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Rectángulo: esquinas redondeadas 3"/>
          <p:cNvSpPr/>
          <p:nvPr/>
        </p:nvSpPr>
        <p:spPr>
          <a:xfrm>
            <a:off x="7004050" y="5229225"/>
            <a:ext cx="781050" cy="44291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600" b="0" i="0" u="none" strike="noStrike" kern="1200" cap="none" spc="0" normalizeH="0" baseline="0" noProof="0" dirty="0">
                <a:ln>
                  <a:noFill/>
                </a:ln>
                <a:solidFill>
                  <a:schemeClr val="lt1"/>
                </a:solidFill>
                <a:effectLst/>
                <a:uLnTx/>
                <a:uFillTx/>
                <a:latin typeface="+mn-lt"/>
                <a:ea typeface="+mn-ea"/>
                <a:cs typeface="+mn-cs"/>
              </a:rPr>
              <a:t>67,1%</a:t>
            </a:r>
            <a:endParaRPr kumimoji="0" lang="en-US" sz="1600" b="0" i="0" u="none" strike="noStrike" kern="1200" cap="none" spc="0" normalizeH="0" baseline="0" noProof="0" dirty="0">
              <a:ln>
                <a:noFill/>
              </a:ln>
              <a:solidFill>
                <a:schemeClr val="lt1"/>
              </a:solidFill>
              <a:effectLst/>
              <a:uLnTx/>
              <a:uFillTx/>
              <a:latin typeface="+mn-lt"/>
              <a:ea typeface="+mn-ea"/>
              <a:cs typeface="+mn-cs"/>
            </a:endParaRPr>
          </a:p>
        </p:txBody>
      </p:sp>
      <p:sp>
        <p:nvSpPr>
          <p:cNvPr id="26661" name="CuadroTexto 4"/>
          <p:cNvSpPr txBox="1"/>
          <p:nvPr/>
        </p:nvSpPr>
        <p:spPr>
          <a:xfrm>
            <a:off x="6853238" y="2894013"/>
            <a:ext cx="1225550" cy="3746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defTabSz="457200">
              <a:lnSpc>
                <a:spcPct val="100000"/>
              </a:lnSpc>
              <a:spcBef>
                <a:spcPct val="0"/>
              </a:spcBef>
              <a:buFontTx/>
              <a:buNone/>
            </a:pPr>
            <a:r>
              <a:rPr lang="es-BO" altLang="es-BO" sz="1800" b="1" dirty="0">
                <a:latin typeface="Times New Roman" panose="02020603050405020304" pitchFamily="18" charset="0"/>
                <a:cs typeface="Times New Roman" panose="02020603050405020304" pitchFamily="18" charset="0"/>
              </a:rPr>
              <a:t>AÑO 2023</a:t>
            </a:r>
            <a:endParaRPr lang="en-US" altLang="es-BO" sz="1800" b="1" dirty="0">
              <a:latin typeface="Times New Roman" panose="02020603050405020304" pitchFamily="18" charset="0"/>
              <a:ea typeface="Times New Roman" panose="02020603050405020304" pitchFamily="18" charset="0"/>
            </a:endParaRPr>
          </a:p>
        </p:txBody>
      </p:sp>
      <p:sp>
        <p:nvSpPr>
          <p:cNvPr id="26662" name="CuadroTexto 8"/>
          <p:cNvSpPr txBox="1"/>
          <p:nvPr/>
        </p:nvSpPr>
        <p:spPr>
          <a:xfrm>
            <a:off x="5122863" y="1978025"/>
            <a:ext cx="1227137"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defTabSz="457200">
              <a:lnSpc>
                <a:spcPct val="100000"/>
              </a:lnSpc>
              <a:spcBef>
                <a:spcPct val="0"/>
              </a:spcBef>
              <a:buFontTx/>
              <a:buNone/>
            </a:pPr>
            <a:r>
              <a:rPr lang="es-BO" altLang="es-BO" sz="1800" b="1" dirty="0">
                <a:latin typeface="Times New Roman" panose="02020603050405020304" pitchFamily="18" charset="0"/>
                <a:cs typeface="Times New Roman" panose="02020603050405020304" pitchFamily="18" charset="0"/>
              </a:rPr>
              <a:t>AÑO 2024</a:t>
            </a:r>
            <a:endParaRPr lang="en-US" altLang="es-BO" sz="1800" b="1" dirty="0">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213" y="482600"/>
            <a:ext cx="10058400" cy="866775"/>
          </a:xfrm>
        </p:spPr>
        <p:txBody>
          <a:bodyPr vert="horz" lIns="91440" tIns="45720" rIns="91440" bIns="45720" rtlCol="0" anchor="ctr">
            <a:normAutofit fontScale="90000"/>
          </a:body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s-BO" sz="3200" b="0" i="0" u="none" strike="noStrike" kern="1200" cap="all" spc="0" normalizeH="0" baseline="0" noProof="0" dirty="0">
                <a:ln>
                  <a:noFill/>
                </a:ln>
                <a:solidFill>
                  <a:schemeClr val="tx1"/>
                </a:solidFill>
                <a:effectLst/>
                <a:uLnTx/>
                <a:uFillTx/>
                <a:latin typeface="+mj-lt"/>
                <a:ea typeface="+mj-ea"/>
                <a:cs typeface="+mj-cs"/>
              </a:rPr>
              <a:t>GESTIÓN CAMA OBSTETRICIA – GINECOLOGÍA – TERAPIA INTERMEDIA</a:t>
            </a:r>
            <a:endParaRPr kumimoji="0" lang="en-US" sz="3200" b="0" i="0" u="none" strike="noStrike" kern="1200" cap="all" spc="0" normalizeH="0" baseline="0" noProof="0" dirty="0">
              <a:ln>
                <a:noFill/>
              </a:ln>
              <a:solidFill>
                <a:schemeClr val="tx1"/>
              </a:solidFill>
              <a:effectLst/>
              <a:uLnTx/>
              <a:uFillTx/>
              <a:latin typeface="+mj-lt"/>
              <a:ea typeface="+mj-ea"/>
              <a:cs typeface="+mj-cs"/>
            </a:endParaRPr>
          </a:p>
        </p:txBody>
      </p:sp>
      <p:graphicFrame>
        <p:nvGraphicFramePr>
          <p:cNvPr id="4" name="Tabla 3"/>
          <p:cNvGraphicFramePr>
            <a:graphicFrameLocks noGrp="1"/>
          </p:cNvGraphicFramePr>
          <p:nvPr/>
        </p:nvGraphicFramePr>
        <p:xfrm>
          <a:off x="2032000" y="2501900"/>
          <a:ext cx="8124825" cy="2124075"/>
        </p:xfrm>
        <a:graphic>
          <a:graphicData uri="http://schemas.openxmlformats.org/drawingml/2006/table">
            <a:tbl>
              <a:tblPr firstRow="1" bandRow="1">
                <a:tableStyleId>{5C22544A-7EE6-4342-B048-85BDC9FD1C3A}</a:tableStyleId>
              </a:tblPr>
              <a:tblGrid>
                <a:gridCol w="3161555"/>
                <a:gridCol w="2591942"/>
                <a:gridCol w="2371327"/>
              </a:tblGrid>
              <a:tr h="370951">
                <a:tc>
                  <a:txBody>
                    <a:bodyPr/>
                    <a:lstStyle/>
                    <a:p>
                      <a:pPr algn="ctr"/>
                      <a:r>
                        <a:rPr lang="es-BO" sz="1800" dirty="0"/>
                        <a:t>INDICADOR</a:t>
                      </a:r>
                      <a:endParaRPr lang="en-US" sz="1800" dirty="0"/>
                    </a:p>
                  </a:txBody>
                  <a:tcPr marL="91428" marR="91428" marT="45734" marB="45734"/>
                </a:tc>
                <a:tc>
                  <a:txBody>
                    <a:bodyPr/>
                    <a:lstStyle/>
                    <a:p>
                      <a:pPr algn="ctr"/>
                      <a:r>
                        <a:rPr lang="es-BO" sz="1800" dirty="0"/>
                        <a:t>Año 2024</a:t>
                      </a:r>
                      <a:endParaRPr lang="en-US" sz="1800" dirty="0"/>
                    </a:p>
                  </a:txBody>
                  <a:tcPr marL="91428" marR="91428" marT="45734" marB="45734"/>
                </a:tc>
                <a:tc>
                  <a:txBody>
                    <a:bodyPr/>
                    <a:lstStyle/>
                    <a:p>
                      <a:pPr algn="ctr"/>
                      <a:r>
                        <a:rPr lang="es-BO" sz="1800" dirty="0"/>
                        <a:t>Año 2023</a:t>
                      </a:r>
                      <a:endParaRPr lang="en-US" sz="1800" dirty="0"/>
                    </a:p>
                  </a:txBody>
                  <a:tcPr marL="91428" marR="91428" marT="45734" marB="45734"/>
                </a:tc>
              </a:tr>
              <a:tr h="640271">
                <a:tc>
                  <a:txBody>
                    <a:bodyPr/>
                    <a:lstStyle/>
                    <a:p>
                      <a:r>
                        <a:rPr lang="es-BO" sz="1800" dirty="0"/>
                        <a:t>Índice Ocupacional de camas</a:t>
                      </a:r>
                      <a:endParaRPr lang="en-US" sz="1800" dirty="0"/>
                    </a:p>
                  </a:txBody>
                  <a:tcPr marL="91428" marR="91428" marT="45734" marB="45734"/>
                </a:tc>
                <a:tc>
                  <a:txBody>
                    <a:bodyPr/>
                    <a:lstStyle/>
                    <a:p>
                      <a:pPr algn="ctr"/>
                      <a:r>
                        <a:rPr lang="es-BO" sz="1800" dirty="0"/>
                        <a:t>57,13 %</a:t>
                      </a:r>
                      <a:endParaRPr lang="en-US" sz="1800" dirty="0"/>
                    </a:p>
                  </a:txBody>
                  <a:tcPr marL="91428" marR="91428" marT="45734" marB="45734"/>
                </a:tc>
                <a:tc>
                  <a:txBody>
                    <a:bodyPr/>
                    <a:lstStyle/>
                    <a:p>
                      <a:pPr algn="ctr"/>
                      <a:r>
                        <a:rPr lang="es-BO" sz="1800" dirty="0"/>
                        <a:t>59,47%</a:t>
                      </a:r>
                      <a:endParaRPr lang="en-US" sz="1800" dirty="0"/>
                    </a:p>
                  </a:txBody>
                  <a:tcPr marL="91428" marR="91428" marT="45734" marB="45734"/>
                </a:tc>
              </a:tr>
              <a:tr h="370951">
                <a:tc>
                  <a:txBody>
                    <a:bodyPr/>
                    <a:lstStyle/>
                    <a:p>
                      <a:r>
                        <a:rPr lang="es-BO" sz="1800" dirty="0"/>
                        <a:t>Promedio de estada</a:t>
                      </a:r>
                      <a:endParaRPr lang="en-US" sz="1800" dirty="0"/>
                    </a:p>
                  </a:txBody>
                  <a:tcPr marL="91428" marR="91428" marT="45734" marB="45734"/>
                </a:tc>
                <a:tc>
                  <a:txBody>
                    <a:bodyPr/>
                    <a:lstStyle/>
                    <a:p>
                      <a:pPr algn="ctr"/>
                      <a:r>
                        <a:rPr lang="es-BO" sz="1800" dirty="0"/>
                        <a:t>3,48</a:t>
                      </a:r>
                      <a:endParaRPr lang="en-US" sz="1800" dirty="0"/>
                    </a:p>
                  </a:txBody>
                  <a:tcPr marL="91428" marR="91428" marT="45734" marB="45734"/>
                </a:tc>
                <a:tc>
                  <a:txBody>
                    <a:bodyPr/>
                    <a:lstStyle/>
                    <a:p>
                      <a:pPr algn="ctr"/>
                      <a:r>
                        <a:rPr lang="es-BO" sz="1800" dirty="0"/>
                        <a:t>3,51</a:t>
                      </a:r>
                      <a:endParaRPr lang="en-US" sz="1800" dirty="0"/>
                    </a:p>
                  </a:txBody>
                  <a:tcPr marL="91428" marR="91428" marT="45734" marB="45734"/>
                </a:tc>
              </a:tr>
              <a:tr h="370951">
                <a:tc>
                  <a:txBody>
                    <a:bodyPr/>
                    <a:lstStyle/>
                    <a:p>
                      <a:r>
                        <a:rPr lang="es-BO" sz="1800" dirty="0"/>
                        <a:t>Giro cama</a:t>
                      </a:r>
                      <a:endParaRPr lang="en-US" sz="1800" dirty="0"/>
                    </a:p>
                  </a:txBody>
                  <a:tcPr marL="91428" marR="91428" marT="45734" marB="45734"/>
                </a:tc>
                <a:tc>
                  <a:txBody>
                    <a:bodyPr/>
                    <a:lstStyle/>
                    <a:p>
                      <a:pPr algn="ctr"/>
                      <a:r>
                        <a:rPr lang="es-BO" sz="1800" dirty="0"/>
                        <a:t>60,10</a:t>
                      </a:r>
                      <a:endParaRPr lang="en-US" sz="1800" dirty="0"/>
                    </a:p>
                  </a:txBody>
                  <a:tcPr marL="91428" marR="91428" marT="45734" marB="45734"/>
                </a:tc>
                <a:tc>
                  <a:txBody>
                    <a:bodyPr/>
                    <a:lstStyle/>
                    <a:p>
                      <a:pPr algn="ctr"/>
                      <a:r>
                        <a:rPr lang="es-BO" sz="1800" dirty="0"/>
                        <a:t>61,87</a:t>
                      </a:r>
                      <a:endParaRPr lang="en-US" sz="1800" dirty="0"/>
                    </a:p>
                  </a:txBody>
                  <a:tcPr marL="91428" marR="91428" marT="45734" marB="45734"/>
                </a:tc>
              </a:tr>
              <a:tr h="370951">
                <a:tc>
                  <a:txBody>
                    <a:bodyPr/>
                    <a:lstStyle/>
                    <a:p>
                      <a:r>
                        <a:rPr lang="es-BO" sz="1800" dirty="0"/>
                        <a:t>Intervalo de sustitución</a:t>
                      </a:r>
                      <a:endParaRPr lang="en-US" sz="1800" dirty="0"/>
                    </a:p>
                  </a:txBody>
                  <a:tcPr marL="91428" marR="91428" marT="45734" marB="45734"/>
                </a:tc>
                <a:tc>
                  <a:txBody>
                    <a:bodyPr/>
                    <a:lstStyle/>
                    <a:p>
                      <a:pPr algn="ctr"/>
                      <a:r>
                        <a:rPr lang="es-BO" sz="1800" dirty="0"/>
                        <a:t>2,61</a:t>
                      </a:r>
                      <a:endParaRPr lang="en-US" sz="1800" dirty="0"/>
                    </a:p>
                  </a:txBody>
                  <a:tcPr marL="91428" marR="91428" marT="45734" marB="45734"/>
                </a:tc>
                <a:tc>
                  <a:txBody>
                    <a:bodyPr/>
                    <a:lstStyle/>
                    <a:p>
                      <a:pPr algn="ctr"/>
                      <a:r>
                        <a:rPr lang="es-BO" sz="1800" dirty="0"/>
                        <a:t>2,39</a:t>
                      </a:r>
                      <a:endParaRPr lang="en-US" sz="1800" dirty="0"/>
                    </a:p>
                  </a:txBody>
                  <a:tcPr marL="91428" marR="91428" marT="45734" marB="45734"/>
                </a:tc>
              </a:tr>
            </a:tbl>
          </a:graphicData>
        </a:graphic>
      </p:graphicFrame>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fontScale="90000"/>
          </a:body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s-BO" sz="4400" b="0" i="0" u="none" strike="noStrike" kern="1200" cap="all" spc="0" normalizeH="0" baseline="0" noProof="0" dirty="0">
                <a:ln>
                  <a:noFill/>
                </a:ln>
                <a:solidFill>
                  <a:schemeClr val="tx1"/>
                </a:solidFill>
                <a:effectLst/>
                <a:uLnTx/>
                <a:uFillTx/>
                <a:latin typeface="+mj-lt"/>
                <a:ea typeface="+mj-ea"/>
                <a:cs typeface="+mj-cs"/>
              </a:rPr>
              <a:t>GESTIÓN CAMA NEONATOLOGÍA</a:t>
            </a:r>
            <a:endParaRPr kumimoji="0" lang="en-US" sz="4400" b="0" i="0" u="none" strike="noStrike" kern="1200" cap="all" spc="0" normalizeH="0" baseline="0" noProof="0" dirty="0">
              <a:ln>
                <a:noFill/>
              </a:ln>
              <a:solidFill>
                <a:schemeClr val="tx1"/>
              </a:solidFill>
              <a:effectLst/>
              <a:uLnTx/>
              <a:uFillTx/>
              <a:latin typeface="+mj-lt"/>
              <a:ea typeface="+mj-ea"/>
              <a:cs typeface="+mj-cs"/>
            </a:endParaRPr>
          </a:p>
        </p:txBody>
      </p:sp>
      <p:graphicFrame>
        <p:nvGraphicFramePr>
          <p:cNvPr id="4" name="Tabla 3"/>
          <p:cNvGraphicFramePr>
            <a:graphicFrameLocks noGrp="1"/>
          </p:cNvGraphicFramePr>
          <p:nvPr/>
        </p:nvGraphicFramePr>
        <p:xfrm>
          <a:off x="2033588" y="2419350"/>
          <a:ext cx="8124825" cy="2122488"/>
        </p:xfrm>
        <a:graphic>
          <a:graphicData uri="http://schemas.openxmlformats.org/drawingml/2006/table">
            <a:tbl>
              <a:tblPr firstRow="1" bandRow="1">
                <a:tableStyleId>{5C22544A-7EE6-4342-B048-85BDC9FD1C3A}</a:tableStyleId>
              </a:tblPr>
              <a:tblGrid>
                <a:gridCol w="3133338"/>
                <a:gridCol w="2680707"/>
                <a:gridCol w="2310780"/>
              </a:tblGrid>
              <a:tr h="370674">
                <a:tc>
                  <a:txBody>
                    <a:bodyPr/>
                    <a:lstStyle/>
                    <a:p>
                      <a:pPr algn="ctr"/>
                      <a:r>
                        <a:rPr lang="es-BO" sz="1800" dirty="0"/>
                        <a:t>INDICADOR</a:t>
                      </a:r>
                      <a:endParaRPr lang="en-US" sz="1800" dirty="0"/>
                    </a:p>
                  </a:txBody>
                  <a:tcPr marL="91428" marR="91428" marT="45700" marB="45700"/>
                </a:tc>
                <a:tc>
                  <a:txBody>
                    <a:bodyPr/>
                    <a:lstStyle/>
                    <a:p>
                      <a:pPr algn="ctr"/>
                      <a:r>
                        <a:rPr lang="es-BO" sz="1800" dirty="0"/>
                        <a:t>Año 2024</a:t>
                      </a:r>
                      <a:endParaRPr lang="en-US" sz="1800" dirty="0"/>
                    </a:p>
                  </a:txBody>
                  <a:tcPr marL="91428" marR="91428" marT="45700" marB="45700"/>
                </a:tc>
                <a:tc>
                  <a:txBody>
                    <a:bodyPr/>
                    <a:lstStyle/>
                    <a:p>
                      <a:pPr algn="ctr"/>
                      <a:r>
                        <a:rPr lang="es-BO" sz="1800" dirty="0"/>
                        <a:t>Año 2023</a:t>
                      </a:r>
                      <a:endParaRPr lang="en-US" sz="1800" dirty="0"/>
                    </a:p>
                  </a:txBody>
                  <a:tcPr marL="91428" marR="91428" marT="45700" marB="45700"/>
                </a:tc>
              </a:tr>
              <a:tr h="639793">
                <a:tc>
                  <a:txBody>
                    <a:bodyPr/>
                    <a:lstStyle/>
                    <a:p>
                      <a:r>
                        <a:rPr lang="es-BO" sz="1800" dirty="0"/>
                        <a:t>Índice Ocupacional de camas</a:t>
                      </a:r>
                      <a:endParaRPr lang="en-US" sz="1800" dirty="0"/>
                    </a:p>
                  </a:txBody>
                  <a:tcPr marL="91428" marR="91428" marT="45700" marB="45700"/>
                </a:tc>
                <a:tc>
                  <a:txBody>
                    <a:bodyPr/>
                    <a:lstStyle/>
                    <a:p>
                      <a:pPr algn="ctr"/>
                      <a:r>
                        <a:rPr lang="es-BO" sz="1800" dirty="0"/>
                        <a:t>112,97 %</a:t>
                      </a:r>
                      <a:endParaRPr lang="en-US" sz="1800" dirty="0"/>
                    </a:p>
                  </a:txBody>
                  <a:tcPr marL="91428" marR="91428" marT="45700" marB="45700"/>
                </a:tc>
                <a:tc>
                  <a:txBody>
                    <a:bodyPr/>
                    <a:lstStyle/>
                    <a:p>
                      <a:pPr algn="ctr"/>
                      <a:r>
                        <a:rPr lang="es-BO" sz="1800" dirty="0"/>
                        <a:t>111,27%</a:t>
                      </a:r>
                      <a:endParaRPr lang="en-US" sz="1800" dirty="0"/>
                    </a:p>
                  </a:txBody>
                  <a:tcPr marL="91428" marR="91428" marT="45700" marB="45700"/>
                </a:tc>
              </a:tr>
              <a:tr h="370674">
                <a:tc>
                  <a:txBody>
                    <a:bodyPr/>
                    <a:lstStyle/>
                    <a:p>
                      <a:r>
                        <a:rPr lang="es-BO" sz="1800" dirty="0"/>
                        <a:t>Promedio de estada</a:t>
                      </a:r>
                      <a:endParaRPr lang="en-US" sz="1800" dirty="0"/>
                    </a:p>
                  </a:txBody>
                  <a:tcPr marL="91428" marR="91428" marT="45700" marB="45700"/>
                </a:tc>
                <a:tc>
                  <a:txBody>
                    <a:bodyPr/>
                    <a:lstStyle/>
                    <a:p>
                      <a:pPr algn="ctr"/>
                      <a:r>
                        <a:rPr lang="es-BO" sz="1800" dirty="0"/>
                        <a:t>19,93</a:t>
                      </a:r>
                      <a:endParaRPr lang="en-US" sz="1800" dirty="0"/>
                    </a:p>
                  </a:txBody>
                  <a:tcPr marL="91428" marR="91428" marT="45700" marB="45700"/>
                </a:tc>
                <a:tc>
                  <a:txBody>
                    <a:bodyPr/>
                    <a:lstStyle/>
                    <a:p>
                      <a:pPr algn="ctr"/>
                      <a:r>
                        <a:rPr lang="es-BO" sz="1800" dirty="0"/>
                        <a:t>18,67</a:t>
                      </a:r>
                      <a:endParaRPr lang="en-US" sz="1800" dirty="0"/>
                    </a:p>
                  </a:txBody>
                  <a:tcPr marL="91428" marR="91428" marT="45700" marB="45700"/>
                </a:tc>
              </a:tr>
              <a:tr h="370674">
                <a:tc>
                  <a:txBody>
                    <a:bodyPr/>
                    <a:lstStyle/>
                    <a:p>
                      <a:r>
                        <a:rPr lang="es-BO" sz="1800" dirty="0"/>
                        <a:t>Giro cama</a:t>
                      </a:r>
                      <a:endParaRPr lang="en-US" sz="1800" dirty="0"/>
                    </a:p>
                  </a:txBody>
                  <a:tcPr marL="91428" marR="91428" marT="45700" marB="45700"/>
                </a:tc>
                <a:tc>
                  <a:txBody>
                    <a:bodyPr/>
                    <a:lstStyle/>
                    <a:p>
                      <a:pPr algn="ctr"/>
                      <a:r>
                        <a:rPr lang="es-BO" sz="1800" dirty="0"/>
                        <a:t>20,75</a:t>
                      </a:r>
                      <a:endParaRPr lang="en-US" sz="1800" dirty="0"/>
                    </a:p>
                  </a:txBody>
                  <a:tcPr marL="91428" marR="91428" marT="45700" marB="45700"/>
                </a:tc>
                <a:tc>
                  <a:txBody>
                    <a:bodyPr/>
                    <a:lstStyle/>
                    <a:p>
                      <a:pPr algn="ctr"/>
                      <a:r>
                        <a:rPr lang="es-BO" sz="1800" dirty="0"/>
                        <a:t>21,75</a:t>
                      </a:r>
                      <a:endParaRPr lang="en-US" sz="1800" dirty="0"/>
                    </a:p>
                  </a:txBody>
                  <a:tcPr marL="91428" marR="91428" marT="45700" marB="45700"/>
                </a:tc>
              </a:tr>
              <a:tr h="370674">
                <a:tc>
                  <a:txBody>
                    <a:bodyPr/>
                    <a:lstStyle/>
                    <a:p>
                      <a:r>
                        <a:rPr lang="es-BO" sz="1800" dirty="0"/>
                        <a:t>Intervalo de sustitución</a:t>
                      </a:r>
                      <a:endParaRPr lang="en-US" sz="1800" dirty="0"/>
                    </a:p>
                  </a:txBody>
                  <a:tcPr marL="91428" marR="91428" marT="45700" marB="45700"/>
                </a:tc>
                <a:tc>
                  <a:txBody>
                    <a:bodyPr/>
                    <a:lstStyle/>
                    <a:p>
                      <a:pPr algn="ctr"/>
                      <a:r>
                        <a:rPr lang="es-BO" sz="1800" dirty="0"/>
                        <a:t>-2,29</a:t>
                      </a:r>
                      <a:endParaRPr lang="en-US" sz="1800" dirty="0"/>
                    </a:p>
                  </a:txBody>
                  <a:tcPr marL="91428" marR="91428" marT="45700" marB="45700"/>
                </a:tc>
                <a:tc>
                  <a:txBody>
                    <a:bodyPr/>
                    <a:lstStyle/>
                    <a:p>
                      <a:pPr algn="ctr"/>
                      <a:r>
                        <a:rPr lang="es-BO" sz="1800" dirty="0"/>
                        <a:t>-1,89</a:t>
                      </a:r>
                      <a:endParaRPr lang="en-US" sz="1800" dirty="0"/>
                    </a:p>
                  </a:txBody>
                  <a:tcPr marL="91428" marR="91428" marT="45700" marB="45700"/>
                </a:tc>
              </a:tr>
            </a:tbl>
          </a:graphicData>
        </a:graphic>
      </p:graphicFrame>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Marcador de contenido"/>
          <p:cNvSpPr>
            <a:spLocks noGrp="1"/>
          </p:cNvSpPr>
          <p:nvPr>
            <p:ph idx="1" hasCustomPrompt="1"/>
          </p:nvPr>
        </p:nvSpPr>
        <p:spPr>
          <a:xfrm>
            <a:off x="1409700" y="2297113"/>
            <a:ext cx="9001125" cy="3922712"/>
          </a:xfrm>
          <a:ln/>
        </p:spPr>
        <p:txBody>
          <a:bodyPr vert="horz" wrap="square" lIns="91440" tIns="45720" rIns="91440" bIns="45720" anchor="t" anchorCtr="0"/>
          <a:lstStyle/>
          <a:p>
            <a:pPr algn="just" eaLnBrk="1" hangingPunct="1">
              <a:lnSpc>
                <a:spcPct val="150000"/>
              </a:lnSpc>
            </a:pPr>
            <a:r>
              <a:rPr lang="es-ES" altLang="es-BO" sz="2000" b="1" dirty="0">
                <a:latin typeface="Arial Narrow" panose="020B0606020202030204" pitchFamily="34" charset="0"/>
              </a:rPr>
              <a:t>El Hospital de la Mujer, realiza la Audiencia Pública de Rendición de Cuentas Final – 2024, en cumplimiento al numeral 4, Artículo 235 de la Constitución Política del Estado Plurinacional, Ley 341 De Participación y Control  Social; Ley 974 de Unidades  de Transparencia  y Lucha Contra la Corrupción; RM N-027 de 16 de marzo de 2022  y Manual Metodológico para la Rendición de Cuentas emitidos por el Ministerio de Justicia y Transparencia Institucional y Reglamento Interno de la Unidad de Transparencia del SEDES La Paz.</a:t>
            </a:r>
          </a:p>
        </p:txBody>
      </p:sp>
      <p:pic>
        <p:nvPicPr>
          <p:cNvPr id="10243" name="Imagen 6"/>
          <p:cNvPicPr>
            <a:picLocks noChangeAspect="1"/>
          </p:cNvPicPr>
          <p:nvPr/>
        </p:nvPicPr>
        <p:blipFill>
          <a:blip r:embed="rId2"/>
          <a:stretch>
            <a:fillRect/>
          </a:stretch>
        </p:blipFill>
        <p:spPr>
          <a:xfrm>
            <a:off x="0" y="0"/>
            <a:ext cx="1406525" cy="2065338"/>
          </a:xfrm>
          <a:prstGeom prst="rect">
            <a:avLst/>
          </a:prstGeom>
          <a:noFill/>
          <a:ln w="9525">
            <a:noFill/>
          </a:ln>
        </p:spPr>
      </p:pic>
      <p:sp>
        <p:nvSpPr>
          <p:cNvPr id="6" name="5 Título"/>
          <p:cNvSpPr>
            <a:spLocks noGrp="1"/>
          </p:cNvSpPr>
          <p:nvPr>
            <p:ph type="title"/>
          </p:nvPr>
        </p:nvSpPr>
        <p:spPr bwMode="auto">
          <a:xfrm>
            <a:off x="2895600" y="954088"/>
            <a:ext cx="8610600" cy="835025"/>
          </a:xfrm>
          <a:solidFill>
            <a:schemeClr val="accent2"/>
          </a:solidFill>
        </p:spPr>
        <p:style>
          <a:lnRef idx="0">
            <a:scrgbClr r="0" g="0" b="0"/>
          </a:lnRef>
          <a:fillRef idx="0">
            <a:scrgbClr r="0" g="0" b="0"/>
          </a:fillRef>
          <a:effectRef idx="0">
            <a:scrgbClr r="0" g="0" b="0"/>
          </a:effectRef>
          <a:fontRef idx="minor">
            <a:schemeClr val="lt1"/>
          </a:fontRef>
        </p:style>
        <p:txBody>
          <a:bodyPr vert="horz" lIns="110490" tIns="110490" rIns="110490" bIns="110490" spcCol="1270" rtlCol="0" anchor="ctr">
            <a:noAutofit/>
          </a:bodyPr>
          <a:lstStyle/>
          <a:p>
            <a:pPr marL="0" marR="0" lvl="0" indent="0" algn="ctr" defTabSz="1289050" rtl="0" eaLnBrk="1" fontAlgn="base" latinLnBrk="0" hangingPunct="1">
              <a:lnSpc>
                <a:spcPct val="90000"/>
              </a:lnSpc>
              <a:spcBef>
                <a:spcPct val="0"/>
              </a:spcBef>
              <a:spcAft>
                <a:spcPct val="35000"/>
              </a:spcAft>
              <a:buClrTx/>
              <a:buSzTx/>
              <a:buFontTx/>
              <a:buNone/>
              <a:defRPr/>
            </a:pPr>
            <a:r>
              <a:rPr kumimoji="0" lang="es-ES" sz="3200" b="1" i="0" u="none" strike="noStrike" kern="1200" cap="all" spc="0" normalizeH="0" baseline="0" noProof="0" dirty="0" smtClean="0">
                <a:ln>
                  <a:noFill/>
                </a:ln>
                <a:solidFill>
                  <a:schemeClr val="tx1"/>
                </a:solidFill>
                <a:effectLst/>
                <a:uLnTx/>
                <a:uFillTx/>
                <a:latin typeface="Arial Narrow" panose="020B0606020202030204" pitchFamily="34" charset="0"/>
                <a:ea typeface="+mn-ea"/>
                <a:cs typeface="+mn-cs"/>
              </a:rPr>
              <a:t>finalidad</a:t>
            </a:r>
            <a:endParaRPr kumimoji="0" lang="es-ES" sz="3200" b="1" i="0" u="none" strike="noStrike" kern="1200" cap="all" spc="0" normalizeH="0" baseline="0" noProof="0" dirty="0">
              <a:ln>
                <a:noFill/>
              </a:ln>
              <a:solidFill>
                <a:schemeClr val="tx1"/>
              </a:solidFill>
              <a:effectLst/>
              <a:uLnTx/>
              <a:uFillTx/>
              <a:latin typeface="Arial Narrow" panose="020B0606020202030204" pitchFamily="34" charset="0"/>
              <a:ea typeface="+mn-ea"/>
              <a:cs typeface="+mn-cs"/>
            </a:endParaRPr>
          </a:p>
        </p:txBody>
      </p:sp>
      <p:cxnSp>
        <p:nvCxnSpPr>
          <p:cNvPr id="7" name="4 Conector recto"/>
          <p:cNvCxnSpPr/>
          <p:nvPr/>
        </p:nvCxnSpPr>
        <p:spPr>
          <a:xfrm>
            <a:off x="1265238" y="1965325"/>
            <a:ext cx="10291763" cy="4286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s-BO" sz="4000" b="0" i="0" u="none" strike="noStrike" kern="1200" cap="all" spc="0" normalizeH="0" baseline="0" noProof="0" dirty="0">
                <a:ln>
                  <a:noFill/>
                </a:ln>
                <a:solidFill>
                  <a:schemeClr val="tx1"/>
                </a:solidFill>
                <a:effectLst/>
                <a:uLnTx/>
                <a:uFillTx/>
                <a:latin typeface="+mj-lt"/>
                <a:ea typeface="+mj-ea"/>
                <a:cs typeface="+mj-cs"/>
              </a:rPr>
              <a:t>PRINCIPALES MOTIVOS DE CONSULTA EXTERNA - 2024</a:t>
            </a:r>
            <a:endParaRPr kumimoji="0" lang="en-US" sz="4000" b="0" i="0" u="none" strike="noStrike" kern="1200" cap="all" spc="0" normalizeH="0" baseline="0" noProof="0" dirty="0">
              <a:ln>
                <a:noFill/>
              </a:ln>
              <a:solidFill>
                <a:schemeClr val="tx1"/>
              </a:solidFill>
              <a:effectLst/>
              <a:uLnTx/>
              <a:uFillTx/>
              <a:latin typeface="+mj-lt"/>
              <a:ea typeface="+mj-ea"/>
              <a:cs typeface="+mj-cs"/>
            </a:endParaRPr>
          </a:p>
        </p:txBody>
      </p:sp>
      <p:sp>
        <p:nvSpPr>
          <p:cNvPr id="7" name="Rectángulo 6"/>
          <p:cNvSpPr/>
          <p:nvPr/>
        </p:nvSpPr>
        <p:spPr>
          <a:xfrm>
            <a:off x="1928813" y="1919288"/>
            <a:ext cx="1604963" cy="400050"/>
          </a:xfrm>
          <a:prstGeom prst="rect">
            <a:avLst/>
          </a:prstGeom>
          <a:noFill/>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ES" sz="20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Century Gothic" panose="020B0502020202020204" pitchFamily="34" charset="0"/>
                <a:ea typeface="+mn-ea"/>
                <a:cs typeface="+mn-cs"/>
              </a:rPr>
              <a:t>OBSTETRICIA</a:t>
            </a:r>
          </a:p>
        </p:txBody>
      </p:sp>
      <p:sp>
        <p:nvSpPr>
          <p:cNvPr id="8" name="Rectángulo 7"/>
          <p:cNvSpPr/>
          <p:nvPr/>
        </p:nvSpPr>
        <p:spPr>
          <a:xfrm>
            <a:off x="8404225" y="1919288"/>
            <a:ext cx="1685925" cy="400050"/>
          </a:xfrm>
          <a:prstGeom prst="rect">
            <a:avLst/>
          </a:prstGeom>
          <a:noFill/>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ES" sz="20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Century Gothic" panose="020B0502020202020204" pitchFamily="34" charset="0"/>
                <a:ea typeface="+mn-ea"/>
                <a:cs typeface="+mn-cs"/>
              </a:rPr>
              <a:t>GINECOLOGÍA</a:t>
            </a:r>
          </a:p>
        </p:txBody>
      </p:sp>
      <p:pic>
        <p:nvPicPr>
          <p:cNvPr id="29701" name="Imagen 2"/>
          <p:cNvPicPr>
            <a:picLocks noChangeAspect="1"/>
          </p:cNvPicPr>
          <p:nvPr/>
        </p:nvPicPr>
        <p:blipFill>
          <a:blip r:embed="rId2"/>
          <a:stretch>
            <a:fillRect/>
          </a:stretch>
        </p:blipFill>
        <p:spPr>
          <a:xfrm>
            <a:off x="676275" y="2319338"/>
            <a:ext cx="5419725" cy="3638550"/>
          </a:xfrm>
          <a:prstGeom prst="rect">
            <a:avLst/>
          </a:prstGeom>
          <a:noFill/>
          <a:ln w="9525">
            <a:noFill/>
          </a:ln>
        </p:spPr>
      </p:pic>
      <p:pic>
        <p:nvPicPr>
          <p:cNvPr id="29702" name="Imagen 3"/>
          <p:cNvPicPr>
            <a:picLocks noChangeAspect="1"/>
          </p:cNvPicPr>
          <p:nvPr/>
        </p:nvPicPr>
        <p:blipFill>
          <a:blip r:embed="rId3"/>
          <a:stretch>
            <a:fillRect/>
          </a:stretch>
        </p:blipFill>
        <p:spPr>
          <a:xfrm>
            <a:off x="6403975" y="2319338"/>
            <a:ext cx="5419725" cy="3638550"/>
          </a:xfrm>
          <a:prstGeom prst="rect">
            <a:avLst/>
          </a:prstGeom>
          <a:noFill/>
          <a:ln w="9525">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fontScale="90000"/>
          </a:body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s-BO" sz="4400" b="0" i="0" u="none" strike="noStrike" kern="1200" cap="all" spc="0" normalizeH="0" baseline="0" noProof="0" dirty="0">
                <a:ln>
                  <a:noFill/>
                </a:ln>
                <a:solidFill>
                  <a:schemeClr val="tx1"/>
                </a:solidFill>
                <a:effectLst/>
                <a:uLnTx/>
                <a:uFillTx/>
                <a:latin typeface="+mj-lt"/>
                <a:ea typeface="+mj-ea"/>
                <a:cs typeface="+mj-cs"/>
              </a:rPr>
              <a:t>PRINCIAPLES MOTIVOS DE CONSULTA EN EMERGENCIA - 2024</a:t>
            </a:r>
            <a:endParaRPr kumimoji="0" lang="en-US" sz="4400" b="0" i="0" u="none" strike="noStrike" kern="1200" cap="all" spc="0" normalizeH="0" baseline="0" noProof="0" dirty="0">
              <a:ln>
                <a:noFill/>
              </a:ln>
              <a:solidFill>
                <a:schemeClr val="tx1"/>
              </a:solidFill>
              <a:effectLst/>
              <a:uLnTx/>
              <a:uFillTx/>
              <a:latin typeface="+mj-lt"/>
              <a:ea typeface="+mj-ea"/>
              <a:cs typeface="+mj-cs"/>
            </a:endParaRPr>
          </a:p>
        </p:txBody>
      </p:sp>
      <p:sp>
        <p:nvSpPr>
          <p:cNvPr id="6" name="Rectángulo 5"/>
          <p:cNvSpPr/>
          <p:nvPr/>
        </p:nvSpPr>
        <p:spPr>
          <a:xfrm>
            <a:off x="2514600" y="2079625"/>
            <a:ext cx="1606550" cy="400050"/>
          </a:xfrm>
          <a:prstGeom prst="rect">
            <a:avLst/>
          </a:prstGeom>
          <a:noFill/>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ES" sz="20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Century Gothic" panose="020B0502020202020204" pitchFamily="34" charset="0"/>
                <a:ea typeface="+mn-ea"/>
                <a:cs typeface="+mn-cs"/>
              </a:rPr>
              <a:t>OBSTETRICIA</a:t>
            </a:r>
          </a:p>
        </p:txBody>
      </p:sp>
      <p:sp>
        <p:nvSpPr>
          <p:cNvPr id="7" name="Rectángulo 6"/>
          <p:cNvSpPr/>
          <p:nvPr/>
        </p:nvSpPr>
        <p:spPr>
          <a:xfrm>
            <a:off x="8235950" y="2079625"/>
            <a:ext cx="1685925" cy="400050"/>
          </a:xfrm>
          <a:prstGeom prst="rect">
            <a:avLst/>
          </a:prstGeom>
          <a:noFill/>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ES" sz="20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Century Gothic" panose="020B0502020202020204" pitchFamily="34" charset="0"/>
                <a:ea typeface="+mn-ea"/>
                <a:cs typeface="+mn-cs"/>
              </a:rPr>
              <a:t>GINECOLOGÍA</a:t>
            </a:r>
          </a:p>
        </p:txBody>
      </p:sp>
      <p:pic>
        <p:nvPicPr>
          <p:cNvPr id="30725" name="Imagen 7"/>
          <p:cNvPicPr>
            <a:picLocks noChangeAspect="1"/>
          </p:cNvPicPr>
          <p:nvPr/>
        </p:nvPicPr>
        <p:blipFill>
          <a:blip r:embed="rId2"/>
          <a:stretch>
            <a:fillRect/>
          </a:stretch>
        </p:blipFill>
        <p:spPr>
          <a:xfrm>
            <a:off x="750888" y="2479675"/>
            <a:ext cx="5257800" cy="3448050"/>
          </a:xfrm>
          <a:prstGeom prst="rect">
            <a:avLst/>
          </a:prstGeom>
          <a:noFill/>
          <a:ln w="9525">
            <a:noFill/>
          </a:ln>
        </p:spPr>
      </p:pic>
      <p:pic>
        <p:nvPicPr>
          <p:cNvPr id="30726" name="Imagen 8"/>
          <p:cNvPicPr>
            <a:picLocks noChangeAspect="1"/>
          </p:cNvPicPr>
          <p:nvPr/>
        </p:nvPicPr>
        <p:blipFill>
          <a:blip r:embed="rId3"/>
          <a:stretch>
            <a:fillRect/>
          </a:stretch>
        </p:blipFill>
        <p:spPr>
          <a:xfrm>
            <a:off x="6450013" y="2479675"/>
            <a:ext cx="5257800" cy="3638550"/>
          </a:xfrm>
          <a:prstGeom prst="rect">
            <a:avLst/>
          </a:prstGeom>
          <a:noFill/>
          <a:ln w="9525">
            <a:noFill/>
          </a:ln>
        </p:spPr>
      </p:pic>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422275"/>
            <a:ext cx="10058400" cy="1011238"/>
          </a:xfrm>
        </p:spPr>
        <p:txBody>
          <a:bodyPr vert="horz" lIns="91440" tIns="45720" rIns="91440" bIns="45720" rtlCol="0" anchor="ctr">
            <a:normAutofit/>
          </a:body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s-BO" sz="4000" b="0" i="0" u="none" strike="noStrike" kern="1200" cap="all" spc="0" normalizeH="0" baseline="0" noProof="0" dirty="0">
                <a:ln>
                  <a:noFill/>
                </a:ln>
                <a:solidFill>
                  <a:schemeClr val="tx1"/>
                </a:solidFill>
                <a:effectLst/>
                <a:uLnTx/>
                <a:uFillTx/>
                <a:latin typeface="+mj-lt"/>
                <a:ea typeface="+mj-ea"/>
                <a:cs typeface="+mj-cs"/>
              </a:rPr>
              <a:t>MORTALIDAD</a:t>
            </a:r>
            <a:endParaRPr kumimoji="0" lang="en-US" sz="4000" b="0" i="0" u="none" strike="noStrike" kern="1200" cap="all" spc="0" normalizeH="0" baseline="0" noProof="0" dirty="0">
              <a:ln>
                <a:noFill/>
              </a:ln>
              <a:solidFill>
                <a:schemeClr val="tx1"/>
              </a:solidFill>
              <a:effectLst/>
              <a:uLnTx/>
              <a:uFillTx/>
              <a:latin typeface="+mj-lt"/>
              <a:ea typeface="+mj-ea"/>
              <a:cs typeface="+mj-cs"/>
            </a:endParaRPr>
          </a:p>
        </p:txBody>
      </p:sp>
      <p:graphicFrame>
        <p:nvGraphicFramePr>
          <p:cNvPr id="4" name="Tabla 5"/>
          <p:cNvGraphicFramePr>
            <a:graphicFrameLocks noGrp="1"/>
          </p:cNvGraphicFramePr>
          <p:nvPr/>
        </p:nvGraphicFramePr>
        <p:xfrm>
          <a:off x="896938" y="2312988"/>
          <a:ext cx="8670925" cy="1011238"/>
        </p:xfrm>
        <a:graphic>
          <a:graphicData uri="http://schemas.openxmlformats.org/drawingml/2006/table">
            <a:tbl>
              <a:tblPr firstRow="1" bandRow="1">
                <a:tableStyleId>{5C22544A-7EE6-4342-B048-85BDC9FD1C3A}</a:tableStyleId>
              </a:tblPr>
              <a:tblGrid>
                <a:gridCol w="2219304"/>
                <a:gridCol w="1267360"/>
                <a:gridCol w="1800091"/>
                <a:gridCol w="864044"/>
                <a:gridCol w="1008051"/>
                <a:gridCol w="1512075"/>
              </a:tblGrid>
              <a:tr h="640281">
                <a:tc>
                  <a:txBody>
                    <a:bodyPr/>
                    <a:lstStyle/>
                    <a:p>
                      <a:endParaRPr lang="es-BO" sz="1800" dirty="0"/>
                    </a:p>
                  </a:txBody>
                  <a:tcPr marL="91434" marR="91434" marT="45734" marB="45734"/>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200" b="1" i="0" u="none" strike="noStrike" dirty="0">
                          <a:solidFill>
                            <a:schemeClr val="bg1"/>
                          </a:solidFill>
                          <a:effectLst/>
                          <a:latin typeface="Times New Roman" panose="02020603050405020304" pitchFamily="18" charset="0"/>
                        </a:rPr>
                        <a:t>Temprana</a:t>
                      </a:r>
                      <a:br>
                        <a:rPr lang="es-ES" sz="1200" b="1" i="0" u="none" strike="noStrike" dirty="0">
                          <a:solidFill>
                            <a:schemeClr val="bg1"/>
                          </a:solidFill>
                          <a:effectLst/>
                          <a:latin typeface="Times New Roman" panose="02020603050405020304" pitchFamily="18" charset="0"/>
                        </a:rPr>
                      </a:br>
                      <a:r>
                        <a:rPr lang="es-ES" sz="1200" b="1" i="0" u="none" strike="noStrike" dirty="0">
                          <a:solidFill>
                            <a:schemeClr val="bg1"/>
                          </a:solidFill>
                          <a:effectLst/>
                          <a:latin typeface="Times New Roman" panose="02020603050405020304" pitchFamily="18" charset="0"/>
                        </a:rPr>
                        <a:t>de 23 a 28</a:t>
                      </a:r>
                      <a:br>
                        <a:rPr lang="es-ES" sz="1200" b="1" i="0" u="none" strike="noStrike" dirty="0">
                          <a:solidFill>
                            <a:schemeClr val="bg1"/>
                          </a:solidFill>
                          <a:effectLst/>
                          <a:latin typeface="Times New Roman" panose="02020603050405020304" pitchFamily="18" charset="0"/>
                        </a:rPr>
                      </a:br>
                      <a:r>
                        <a:rPr lang="es-ES" sz="1200" b="1" i="0" u="none" strike="noStrike" dirty="0">
                          <a:solidFill>
                            <a:schemeClr val="bg1"/>
                          </a:solidFill>
                          <a:effectLst/>
                          <a:latin typeface="Times New Roman" panose="02020603050405020304" pitchFamily="18" charset="0"/>
                        </a:rPr>
                        <a:t>Semanas </a:t>
                      </a:r>
                    </a:p>
                  </a:txBody>
                  <a:tcPr marL="91434" marR="91434" marT="45734" marB="45734"/>
                </a:tc>
                <a:tc>
                  <a:txBody>
                    <a:bodyPr/>
                    <a:lstStyle/>
                    <a:p>
                      <a:pPr algn="ctr"/>
                      <a:r>
                        <a:rPr lang="en-US" sz="1200" b="1" i="0" u="none" strike="noStrike" dirty="0">
                          <a:solidFill>
                            <a:schemeClr val="bg1"/>
                          </a:solidFill>
                          <a:effectLst/>
                          <a:latin typeface="Times New Roman" panose="02020603050405020304" pitchFamily="18" charset="0"/>
                        </a:rPr>
                        <a:t>Tardía</a:t>
                      </a:r>
                      <a:br>
                        <a:rPr lang="en-US" sz="1200" b="1" i="0" u="none" strike="noStrike" dirty="0">
                          <a:solidFill>
                            <a:schemeClr val="bg1"/>
                          </a:solidFill>
                          <a:effectLst/>
                          <a:latin typeface="Times New Roman" panose="02020603050405020304" pitchFamily="18" charset="0"/>
                        </a:rPr>
                      </a:br>
                      <a:r>
                        <a:rPr lang="en-US" sz="1200" b="1" i="0" u="none" strike="noStrike" dirty="0">
                          <a:solidFill>
                            <a:schemeClr val="bg1"/>
                          </a:solidFill>
                          <a:effectLst/>
                          <a:latin typeface="Times New Roman" panose="02020603050405020304" pitchFamily="18" charset="0"/>
                        </a:rPr>
                        <a:t>de 28  y más Semanas antes del nacimiento</a:t>
                      </a:r>
                      <a:endParaRPr lang="es-BO" sz="1200" dirty="0">
                        <a:solidFill>
                          <a:schemeClr val="bg1"/>
                        </a:solidFill>
                      </a:endParaRPr>
                    </a:p>
                  </a:txBody>
                  <a:tcPr marL="91434" marR="91434" marT="45734" marB="45734"/>
                </a:tc>
                <a:tc>
                  <a:txBody>
                    <a:bodyPr/>
                    <a:lstStyle/>
                    <a:p>
                      <a:pPr algn="ctr"/>
                      <a:r>
                        <a:rPr lang="es-BO" sz="1200" dirty="0"/>
                        <a:t>TOTAL</a:t>
                      </a:r>
                    </a:p>
                  </a:txBody>
                  <a:tcPr marL="91434" marR="91434" marT="45734" marB="45734"/>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200" b="1" i="0" u="none" strike="noStrike" dirty="0" err="1">
                          <a:solidFill>
                            <a:schemeClr val="bg1"/>
                          </a:solidFill>
                          <a:effectLst/>
                          <a:latin typeface="Times New Roman" panose="02020603050405020304" pitchFamily="18" charset="0"/>
                        </a:rPr>
                        <a:t>Prom</a:t>
                      </a:r>
                      <a:r>
                        <a:rPr lang="es-ES" sz="1200" b="1" i="0" u="none" strike="noStrike" dirty="0">
                          <a:solidFill>
                            <a:schemeClr val="bg1"/>
                          </a:solidFill>
                          <a:effectLst/>
                          <a:latin typeface="Times New Roman" panose="02020603050405020304" pitchFamily="18" charset="0"/>
                        </a:rPr>
                        <a:t>. Mes</a:t>
                      </a:r>
                    </a:p>
                  </a:txBody>
                  <a:tcPr marL="91434" marR="91434" marT="45734" marB="45734"/>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200" b="1" i="0" u="none" strike="noStrike" dirty="0">
                          <a:solidFill>
                            <a:schemeClr val="bg1"/>
                          </a:solidFill>
                          <a:effectLst/>
                          <a:latin typeface="Times New Roman" panose="02020603050405020304" pitchFamily="18" charset="0"/>
                        </a:rPr>
                        <a:t>Tasa de Mortalidad Perinatal</a:t>
                      </a:r>
                      <a:br>
                        <a:rPr lang="es-ES" sz="1200" b="1" i="0" u="none" strike="noStrike" dirty="0">
                          <a:solidFill>
                            <a:schemeClr val="bg1"/>
                          </a:solidFill>
                          <a:effectLst/>
                          <a:latin typeface="Times New Roman" panose="02020603050405020304" pitchFamily="18" charset="0"/>
                        </a:rPr>
                      </a:br>
                      <a:r>
                        <a:rPr lang="es-ES" sz="1200" b="1" i="0" u="none" strike="noStrike" dirty="0">
                          <a:solidFill>
                            <a:schemeClr val="bg1"/>
                          </a:solidFill>
                          <a:effectLst/>
                          <a:latin typeface="Times New Roman" panose="02020603050405020304" pitchFamily="18" charset="0"/>
                        </a:rPr>
                        <a:t>(x1.000 N.V.)</a:t>
                      </a:r>
                    </a:p>
                  </a:txBody>
                  <a:tcPr marL="91434" marR="91434" marT="45734" marB="45734"/>
                </a:tc>
              </a:tr>
              <a:tr h="370956">
                <a:tc>
                  <a:txBody>
                    <a:bodyPr/>
                    <a:lstStyle/>
                    <a:p>
                      <a:r>
                        <a:rPr lang="es-BO" sz="1400" dirty="0"/>
                        <a:t>Defunción Perinatal</a:t>
                      </a:r>
                    </a:p>
                  </a:txBody>
                  <a:tcPr marL="91434" marR="91434" marT="45734" marB="45734"/>
                </a:tc>
                <a:tc>
                  <a:txBody>
                    <a:bodyPr/>
                    <a:lstStyle/>
                    <a:p>
                      <a:pPr algn="ctr"/>
                      <a:r>
                        <a:rPr lang="es-BO" sz="1800" dirty="0"/>
                        <a:t>15</a:t>
                      </a:r>
                    </a:p>
                  </a:txBody>
                  <a:tcPr marL="91434" marR="91434" marT="45734" marB="45734"/>
                </a:tc>
                <a:tc>
                  <a:txBody>
                    <a:bodyPr/>
                    <a:lstStyle/>
                    <a:p>
                      <a:pPr algn="ctr"/>
                      <a:r>
                        <a:rPr lang="es-BO" sz="1800" dirty="0"/>
                        <a:t>45</a:t>
                      </a:r>
                    </a:p>
                  </a:txBody>
                  <a:tcPr marL="91434" marR="91434" marT="45734" marB="45734"/>
                </a:tc>
                <a:tc>
                  <a:txBody>
                    <a:bodyPr/>
                    <a:lstStyle/>
                    <a:p>
                      <a:pPr algn="ctr"/>
                      <a:r>
                        <a:rPr lang="es-BO" sz="1800" dirty="0"/>
                        <a:t>60</a:t>
                      </a:r>
                    </a:p>
                  </a:txBody>
                  <a:tcPr marL="91434" marR="91434" marT="45734" marB="45734"/>
                </a:tc>
                <a:tc>
                  <a:txBody>
                    <a:bodyPr/>
                    <a:lstStyle/>
                    <a:p>
                      <a:pPr algn="ctr"/>
                      <a:r>
                        <a:rPr lang="es-BO" sz="1800" dirty="0"/>
                        <a:t>5</a:t>
                      </a:r>
                    </a:p>
                  </a:txBody>
                  <a:tcPr marL="91434" marR="91434" marT="45734" marB="45734"/>
                </a:tc>
                <a:tc>
                  <a:txBody>
                    <a:bodyPr/>
                    <a:lstStyle/>
                    <a:p>
                      <a:pPr algn="ctr"/>
                      <a:r>
                        <a:rPr lang="es-BO" sz="1800" dirty="0"/>
                        <a:t>25,2</a:t>
                      </a:r>
                    </a:p>
                  </a:txBody>
                  <a:tcPr marL="91434" marR="91434" marT="45734" marB="45734"/>
                </a:tc>
              </a:tr>
            </a:tbl>
          </a:graphicData>
        </a:graphic>
      </p:graphicFrame>
      <p:graphicFrame>
        <p:nvGraphicFramePr>
          <p:cNvPr id="5" name="Tabla 6"/>
          <p:cNvGraphicFramePr>
            <a:graphicFrameLocks noGrp="1"/>
          </p:cNvGraphicFramePr>
          <p:nvPr/>
        </p:nvGraphicFramePr>
        <p:xfrm>
          <a:off x="1443038" y="4681538"/>
          <a:ext cx="8124825" cy="1798638"/>
        </p:xfrm>
        <a:graphic>
          <a:graphicData uri="http://schemas.openxmlformats.org/drawingml/2006/table">
            <a:tbl>
              <a:tblPr firstRow="1" bandRow="1">
                <a:tableStyleId>{5C22544A-7EE6-4342-B048-85BDC9FD1C3A}</a:tableStyleId>
              </a:tblPr>
              <a:tblGrid>
                <a:gridCol w="1699973"/>
                <a:gridCol w="1162823"/>
                <a:gridCol w="2378905"/>
                <a:gridCol w="718997"/>
                <a:gridCol w="2164127"/>
              </a:tblGrid>
              <a:tr h="518251">
                <a:tc>
                  <a:txBody>
                    <a:bodyPr/>
                    <a:lstStyle/>
                    <a:p>
                      <a:endParaRPr lang="es-BO" sz="1800" dirty="0"/>
                    </a:p>
                  </a:txBody>
                  <a:tcPr marL="91428" marR="91428" marT="45728" marB="45728"/>
                </a:tc>
                <a:tc>
                  <a:txBody>
                    <a:bodyPr/>
                    <a:lstStyle/>
                    <a:p>
                      <a:pPr algn="ctr"/>
                      <a:r>
                        <a:rPr lang="es-BO" sz="1400" dirty="0"/>
                        <a:t>No Referidas</a:t>
                      </a:r>
                    </a:p>
                  </a:txBody>
                  <a:tcPr marL="91428" marR="91428" marT="45728" marB="45728"/>
                </a:tc>
                <a:tc>
                  <a:txBody>
                    <a:bodyPr/>
                    <a:lstStyle/>
                    <a:p>
                      <a:pPr algn="ctr"/>
                      <a:r>
                        <a:rPr lang="es-BO" sz="1400" dirty="0"/>
                        <a:t>Referidas</a:t>
                      </a:r>
                    </a:p>
                  </a:txBody>
                  <a:tcPr marL="91428" marR="91428" marT="45728" marB="45728"/>
                </a:tc>
                <a:tc>
                  <a:txBody>
                    <a:bodyPr/>
                    <a:lstStyle/>
                    <a:p>
                      <a:pPr algn="ctr"/>
                      <a:r>
                        <a:rPr lang="es-BO" sz="1400" dirty="0"/>
                        <a:t>TOTAL</a:t>
                      </a:r>
                    </a:p>
                  </a:txBody>
                  <a:tcPr marL="91428" marR="91428" marT="45728" marB="45728"/>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1200" b="1" i="0" u="none" strike="noStrike" dirty="0">
                          <a:solidFill>
                            <a:schemeClr val="bg1"/>
                          </a:solidFill>
                          <a:effectLst/>
                          <a:latin typeface="Times New Roman" panose="02020603050405020304" pitchFamily="18" charset="0"/>
                        </a:rPr>
                        <a:t>RAZÓN DE MORTALIDAD MATERNA (x100.000 N.V.)</a:t>
                      </a:r>
                    </a:p>
                  </a:txBody>
                  <a:tcPr marL="91428" marR="91428" marT="45728" marB="45728"/>
                </a:tc>
              </a:tr>
              <a:tr h="1280386">
                <a:tc>
                  <a:txBody>
                    <a:bodyPr/>
                    <a:lstStyle/>
                    <a:p>
                      <a:r>
                        <a:rPr lang="es-BO" sz="1400" dirty="0"/>
                        <a:t>Mortalidad Materna</a:t>
                      </a:r>
                    </a:p>
                  </a:txBody>
                  <a:tcPr marL="91428" marR="91428" marT="45728" marB="45728"/>
                </a:tc>
                <a:tc>
                  <a:txBody>
                    <a:bodyPr/>
                    <a:lstStyle/>
                    <a:p>
                      <a:pPr algn="ctr"/>
                      <a:r>
                        <a:rPr lang="es-BO" sz="1800" dirty="0"/>
                        <a:t>1</a:t>
                      </a:r>
                    </a:p>
                  </a:txBody>
                  <a:tcPr marL="91428" marR="91428" marT="45728" marB="45728"/>
                </a:tc>
                <a:tc>
                  <a:txBody>
                    <a:bodyPr/>
                    <a:lstStyle/>
                    <a:p>
                      <a:pPr algn="ctr"/>
                      <a:r>
                        <a:rPr lang="es-BO" sz="1800" dirty="0"/>
                        <a:t>4</a:t>
                      </a:r>
                      <a:endParaRPr lang="es-BO" sz="1200" dirty="0"/>
                    </a:p>
                    <a:p>
                      <a:pPr algn="ctr"/>
                      <a:r>
                        <a:rPr lang="es-BO" sz="1200" dirty="0"/>
                        <a:t>H. Boliviano Holandés</a:t>
                      </a:r>
                    </a:p>
                    <a:p>
                      <a:pPr algn="ctr"/>
                      <a:r>
                        <a:rPr lang="es-BO" sz="1200" dirty="0"/>
                        <a:t>H. Municipal los Andes</a:t>
                      </a:r>
                    </a:p>
                    <a:p>
                      <a:pPr algn="ctr"/>
                      <a:r>
                        <a:rPr lang="es-BO" sz="1200" dirty="0"/>
                        <a:t>H. De Clínicas</a:t>
                      </a:r>
                    </a:p>
                    <a:p>
                      <a:pPr algn="ctr"/>
                      <a:r>
                        <a:rPr lang="es-BO" sz="1200" dirty="0"/>
                        <a:t>H. Municipal Boliviano Japones</a:t>
                      </a:r>
                    </a:p>
                  </a:txBody>
                  <a:tcPr marL="91428" marR="91428" marT="45728" marB="45728"/>
                </a:tc>
                <a:tc>
                  <a:txBody>
                    <a:bodyPr/>
                    <a:lstStyle/>
                    <a:p>
                      <a:pPr algn="ctr"/>
                      <a:r>
                        <a:rPr lang="es-BO" sz="1800" dirty="0"/>
                        <a:t>5</a:t>
                      </a:r>
                    </a:p>
                  </a:txBody>
                  <a:tcPr marL="91428" marR="91428" marT="45728" marB="45728"/>
                </a:tc>
                <a:tc>
                  <a:txBody>
                    <a:bodyPr/>
                    <a:lstStyle/>
                    <a:p>
                      <a:pPr algn="ctr"/>
                      <a:r>
                        <a:rPr lang="es-BO" sz="1800" dirty="0"/>
                        <a:t>209,7</a:t>
                      </a:r>
                    </a:p>
                  </a:txBody>
                  <a:tcPr marL="91428" marR="91428" marT="45728" marB="45728"/>
                </a:tc>
              </a:tr>
            </a:tbl>
          </a:graphicData>
        </a:graphic>
      </p:graphicFrame>
      <p:graphicFrame>
        <p:nvGraphicFramePr>
          <p:cNvPr id="6" name="Tabla 5"/>
          <p:cNvGraphicFramePr>
            <a:graphicFrameLocks noGrp="1"/>
          </p:cNvGraphicFramePr>
          <p:nvPr/>
        </p:nvGraphicFramePr>
        <p:xfrm>
          <a:off x="896938" y="3533775"/>
          <a:ext cx="8670925" cy="1011238"/>
        </p:xfrm>
        <a:graphic>
          <a:graphicData uri="http://schemas.openxmlformats.org/drawingml/2006/table">
            <a:tbl>
              <a:tblPr firstRow="1" bandRow="1">
                <a:tableStyleId>{5C22544A-7EE6-4342-B048-85BDC9FD1C3A}</a:tableStyleId>
              </a:tblPr>
              <a:tblGrid>
                <a:gridCol w="2219304"/>
                <a:gridCol w="1267360"/>
                <a:gridCol w="1800091"/>
                <a:gridCol w="864044"/>
                <a:gridCol w="1008051"/>
                <a:gridCol w="1512075"/>
              </a:tblGrid>
              <a:tr h="640281">
                <a:tc>
                  <a:txBody>
                    <a:bodyPr/>
                    <a:lstStyle/>
                    <a:p>
                      <a:endParaRPr lang="es-BO" sz="1800" dirty="0"/>
                    </a:p>
                  </a:txBody>
                  <a:tcPr marL="91434" marR="91434" marT="45734" marB="45734"/>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200" b="1" i="0" u="none" strike="noStrike" dirty="0">
                          <a:solidFill>
                            <a:schemeClr val="bg1"/>
                          </a:solidFill>
                          <a:effectLst/>
                          <a:latin typeface="Times New Roman" panose="02020603050405020304" pitchFamily="18" charset="0"/>
                        </a:rPr>
                        <a:t>Temprana</a:t>
                      </a:r>
                    </a:p>
                    <a:p>
                      <a:pPr marL="0" marR="0" lvl="0" indent="0" algn="ctr" defTabSz="914400" rtl="0" eaLnBrk="1" fontAlgn="auto" latinLnBrk="0" hangingPunct="1">
                        <a:lnSpc>
                          <a:spcPct val="100000"/>
                        </a:lnSpc>
                        <a:spcBef>
                          <a:spcPts val="0"/>
                        </a:spcBef>
                        <a:spcAft>
                          <a:spcPts val="0"/>
                        </a:spcAft>
                        <a:buClrTx/>
                        <a:buSzTx/>
                        <a:buFontTx/>
                        <a:buNone/>
                        <a:defRPr/>
                      </a:pPr>
                      <a:r>
                        <a:rPr lang="es-ES" sz="1200" b="1" i="0" u="none" strike="noStrike" dirty="0">
                          <a:solidFill>
                            <a:schemeClr val="bg1"/>
                          </a:solidFill>
                          <a:effectLst/>
                          <a:latin typeface="Times New Roman" panose="02020603050405020304" pitchFamily="18" charset="0"/>
                        </a:rPr>
                        <a:t>antes de 7 días</a:t>
                      </a:r>
                    </a:p>
                  </a:txBody>
                  <a:tcPr marL="91434" marR="91434" marT="45734" marB="45734"/>
                </a:tc>
                <a:tc>
                  <a:txBody>
                    <a:bodyPr/>
                    <a:lstStyle/>
                    <a:p>
                      <a:pPr algn="ctr"/>
                      <a:r>
                        <a:rPr lang="en-US" sz="1200" b="1" i="0" u="none" strike="noStrike" dirty="0">
                          <a:solidFill>
                            <a:schemeClr val="bg1"/>
                          </a:solidFill>
                          <a:effectLst/>
                          <a:latin typeface="Times New Roman" panose="02020603050405020304" pitchFamily="18" charset="0"/>
                        </a:rPr>
                        <a:t>Tardía</a:t>
                      </a:r>
                      <a:br>
                        <a:rPr lang="en-US" sz="1200" b="1" i="0" u="none" strike="noStrike" dirty="0">
                          <a:solidFill>
                            <a:schemeClr val="bg1"/>
                          </a:solidFill>
                          <a:effectLst/>
                          <a:latin typeface="Times New Roman" panose="02020603050405020304" pitchFamily="18" charset="0"/>
                        </a:rPr>
                      </a:br>
                      <a:r>
                        <a:rPr lang="en-US" sz="1200" b="1" i="0" u="none" strike="noStrike" dirty="0">
                          <a:solidFill>
                            <a:schemeClr val="bg1"/>
                          </a:solidFill>
                          <a:effectLst/>
                          <a:latin typeface="Times New Roman" panose="02020603050405020304" pitchFamily="18" charset="0"/>
                        </a:rPr>
                        <a:t>de 7 a 28 días</a:t>
                      </a:r>
                      <a:endParaRPr lang="es-BO" sz="1200" dirty="0">
                        <a:solidFill>
                          <a:schemeClr val="bg1"/>
                        </a:solidFill>
                      </a:endParaRPr>
                    </a:p>
                  </a:txBody>
                  <a:tcPr marL="91434" marR="91434" marT="45734" marB="45734"/>
                </a:tc>
                <a:tc>
                  <a:txBody>
                    <a:bodyPr/>
                    <a:lstStyle/>
                    <a:p>
                      <a:pPr algn="ctr"/>
                      <a:r>
                        <a:rPr lang="es-BO" sz="1200" dirty="0"/>
                        <a:t>TOTAL</a:t>
                      </a:r>
                    </a:p>
                  </a:txBody>
                  <a:tcPr marL="91434" marR="91434" marT="45734" marB="45734"/>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200" b="1" i="0" u="none" strike="noStrike" dirty="0" err="1">
                          <a:solidFill>
                            <a:schemeClr val="bg1"/>
                          </a:solidFill>
                          <a:effectLst/>
                          <a:latin typeface="Times New Roman" panose="02020603050405020304" pitchFamily="18" charset="0"/>
                        </a:rPr>
                        <a:t>Prom</a:t>
                      </a:r>
                      <a:r>
                        <a:rPr lang="es-ES" sz="1200" b="1" i="0" u="none" strike="noStrike" dirty="0">
                          <a:solidFill>
                            <a:schemeClr val="bg1"/>
                          </a:solidFill>
                          <a:effectLst/>
                          <a:latin typeface="Times New Roman" panose="02020603050405020304" pitchFamily="18" charset="0"/>
                        </a:rPr>
                        <a:t>. Mes</a:t>
                      </a:r>
                    </a:p>
                  </a:txBody>
                  <a:tcPr marL="91434" marR="91434" marT="45734" marB="45734"/>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s-ES" sz="1200" b="1" i="0" u="none" strike="noStrike" dirty="0">
                          <a:solidFill>
                            <a:schemeClr val="bg1"/>
                          </a:solidFill>
                          <a:effectLst/>
                          <a:latin typeface="Times New Roman" panose="02020603050405020304" pitchFamily="18" charset="0"/>
                        </a:rPr>
                        <a:t>Tasa de Mortalidad Neonatal</a:t>
                      </a:r>
                      <a:br>
                        <a:rPr lang="es-ES" sz="1200" b="1" i="0" u="none" strike="noStrike" dirty="0">
                          <a:solidFill>
                            <a:schemeClr val="bg1"/>
                          </a:solidFill>
                          <a:effectLst/>
                          <a:latin typeface="Times New Roman" panose="02020603050405020304" pitchFamily="18" charset="0"/>
                        </a:rPr>
                      </a:br>
                      <a:r>
                        <a:rPr lang="es-ES" sz="1200" b="1" i="0" u="none" strike="noStrike" dirty="0">
                          <a:solidFill>
                            <a:schemeClr val="bg1"/>
                          </a:solidFill>
                          <a:effectLst/>
                          <a:latin typeface="Times New Roman" panose="02020603050405020304" pitchFamily="18" charset="0"/>
                        </a:rPr>
                        <a:t>(x1.000 N.V.)</a:t>
                      </a:r>
                    </a:p>
                  </a:txBody>
                  <a:tcPr marL="91434" marR="91434" marT="45734" marB="45734"/>
                </a:tc>
              </a:tr>
              <a:tr h="370957">
                <a:tc>
                  <a:txBody>
                    <a:bodyPr/>
                    <a:lstStyle/>
                    <a:p>
                      <a:r>
                        <a:rPr lang="es-BO" sz="1400" dirty="0"/>
                        <a:t>Defunción Neonatal</a:t>
                      </a:r>
                    </a:p>
                  </a:txBody>
                  <a:tcPr marL="91434" marR="91434" marT="45734" marB="45734"/>
                </a:tc>
                <a:tc>
                  <a:txBody>
                    <a:bodyPr/>
                    <a:lstStyle/>
                    <a:p>
                      <a:pPr algn="ctr"/>
                      <a:r>
                        <a:rPr lang="es-BO" sz="1800" dirty="0"/>
                        <a:t>49</a:t>
                      </a:r>
                    </a:p>
                  </a:txBody>
                  <a:tcPr marL="91434" marR="91434" marT="45734" marB="45734"/>
                </a:tc>
                <a:tc>
                  <a:txBody>
                    <a:bodyPr/>
                    <a:lstStyle/>
                    <a:p>
                      <a:pPr algn="ctr"/>
                      <a:r>
                        <a:rPr lang="es-BO" sz="1800" dirty="0"/>
                        <a:t>19</a:t>
                      </a:r>
                    </a:p>
                  </a:txBody>
                  <a:tcPr marL="91434" marR="91434" marT="45734" marB="45734"/>
                </a:tc>
                <a:tc>
                  <a:txBody>
                    <a:bodyPr/>
                    <a:lstStyle/>
                    <a:p>
                      <a:pPr algn="ctr"/>
                      <a:r>
                        <a:rPr lang="es-BO" sz="1800" dirty="0"/>
                        <a:t>68</a:t>
                      </a:r>
                    </a:p>
                  </a:txBody>
                  <a:tcPr marL="91434" marR="91434" marT="45734" marB="45734"/>
                </a:tc>
                <a:tc>
                  <a:txBody>
                    <a:bodyPr/>
                    <a:lstStyle/>
                    <a:p>
                      <a:pPr algn="ctr"/>
                      <a:r>
                        <a:rPr lang="es-BO" sz="1800" dirty="0"/>
                        <a:t>5,7</a:t>
                      </a:r>
                    </a:p>
                  </a:txBody>
                  <a:tcPr marL="91434" marR="91434" marT="45734" marB="45734"/>
                </a:tc>
                <a:tc>
                  <a:txBody>
                    <a:bodyPr/>
                    <a:lstStyle/>
                    <a:p>
                      <a:pPr algn="ctr"/>
                      <a:r>
                        <a:rPr lang="es-BO" sz="1800" dirty="0"/>
                        <a:t>28,5</a:t>
                      </a:r>
                    </a:p>
                  </a:txBody>
                  <a:tcPr marL="91434" marR="91434" marT="45734" marB="45734"/>
                </a:tc>
              </a:tr>
            </a:tbl>
          </a:graphicData>
        </a:graphic>
      </p:graphicFrame>
      <p:sp>
        <p:nvSpPr>
          <p:cNvPr id="3" name="Rectángulo: esquinas redondeadas 2"/>
          <p:cNvSpPr/>
          <p:nvPr/>
        </p:nvSpPr>
        <p:spPr>
          <a:xfrm>
            <a:off x="10555288" y="2813050"/>
            <a:ext cx="879475" cy="374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800" b="0" i="0" u="none" strike="noStrike" kern="1200" cap="none" spc="0" normalizeH="0" baseline="0" noProof="0" dirty="0">
                <a:ln>
                  <a:noFill/>
                </a:ln>
                <a:solidFill>
                  <a:schemeClr val="lt1"/>
                </a:solidFill>
                <a:effectLst/>
                <a:uLnTx/>
                <a:uFillTx/>
                <a:latin typeface="+mn-lt"/>
                <a:ea typeface="+mn-ea"/>
                <a:cs typeface="+mn-cs"/>
              </a:rPr>
              <a:t>29,4</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 name="Rectángulo: esquinas redondeadas 6"/>
          <p:cNvSpPr/>
          <p:nvPr/>
        </p:nvSpPr>
        <p:spPr>
          <a:xfrm>
            <a:off x="10555288" y="4038600"/>
            <a:ext cx="879475" cy="37623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800" b="0" i="0" u="none" strike="noStrike" kern="1200" cap="none" spc="0" normalizeH="0" baseline="0" noProof="0" dirty="0">
                <a:ln>
                  <a:noFill/>
                </a:ln>
                <a:solidFill>
                  <a:schemeClr val="lt1"/>
                </a:solidFill>
                <a:effectLst/>
                <a:uLnTx/>
                <a:uFillTx/>
                <a:latin typeface="+mn-lt"/>
                <a:ea typeface="+mn-ea"/>
                <a:cs typeface="+mn-cs"/>
              </a:rPr>
              <a:t>27,7</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Rectángulo: esquinas redondeadas 7"/>
          <p:cNvSpPr/>
          <p:nvPr/>
        </p:nvSpPr>
        <p:spPr>
          <a:xfrm>
            <a:off x="10555288" y="5083175"/>
            <a:ext cx="879475" cy="3746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BO" sz="1800" b="0" i="0" u="none" strike="noStrike" kern="1200" cap="none" spc="0" normalizeH="0" baseline="0" noProof="0" dirty="0">
                <a:ln>
                  <a:noFill/>
                </a:ln>
                <a:solidFill>
                  <a:schemeClr val="lt1"/>
                </a:solidFill>
                <a:effectLst/>
                <a:uLnTx/>
                <a:uFillTx/>
                <a:latin typeface="+mn-lt"/>
                <a:ea typeface="+mn-ea"/>
                <a:cs typeface="+mn-cs"/>
              </a:rPr>
              <a:t>204,2</a:t>
            </a: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31816" name="CuadroTexto 8"/>
          <p:cNvSpPr txBox="1"/>
          <p:nvPr/>
        </p:nvSpPr>
        <p:spPr>
          <a:xfrm>
            <a:off x="10382250" y="2200275"/>
            <a:ext cx="1225550" cy="37465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defTabSz="457200">
              <a:lnSpc>
                <a:spcPct val="100000"/>
              </a:lnSpc>
              <a:spcBef>
                <a:spcPct val="0"/>
              </a:spcBef>
              <a:buFontTx/>
              <a:buNone/>
            </a:pPr>
            <a:r>
              <a:rPr lang="es-BO" altLang="es-BO" sz="1800" b="1" dirty="0">
                <a:latin typeface="Times New Roman" panose="02020603050405020304" pitchFamily="18" charset="0"/>
                <a:cs typeface="Times New Roman" panose="02020603050405020304" pitchFamily="18" charset="0"/>
              </a:rPr>
              <a:t>AÑO 2023</a:t>
            </a:r>
            <a:endParaRPr lang="en-US" altLang="es-BO" sz="1800" b="1" dirty="0">
              <a:latin typeface="Times New Roman" panose="02020603050405020304" pitchFamily="18" charset="0"/>
              <a:ea typeface="Times New Roman" panose="02020603050405020304" pitchFamily="18" charset="0"/>
            </a:endParaRPr>
          </a:p>
        </p:txBody>
      </p:sp>
      <p:sp>
        <p:nvSpPr>
          <p:cNvPr id="31817" name="CuadroTexto 9"/>
          <p:cNvSpPr txBox="1"/>
          <p:nvPr/>
        </p:nvSpPr>
        <p:spPr>
          <a:xfrm>
            <a:off x="8128000" y="1908175"/>
            <a:ext cx="1227138" cy="36830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defTabSz="457200">
              <a:lnSpc>
                <a:spcPct val="100000"/>
              </a:lnSpc>
              <a:spcBef>
                <a:spcPct val="0"/>
              </a:spcBef>
              <a:buFontTx/>
              <a:buNone/>
            </a:pPr>
            <a:r>
              <a:rPr lang="es-BO" altLang="es-BO" sz="1800" b="1" dirty="0">
                <a:latin typeface="Times New Roman" panose="02020603050405020304" pitchFamily="18" charset="0"/>
                <a:cs typeface="Times New Roman" panose="02020603050405020304" pitchFamily="18" charset="0"/>
              </a:rPr>
              <a:t>AÑO 2024</a:t>
            </a:r>
            <a:endParaRPr lang="en-US" altLang="es-BO" sz="1800" b="1" dirty="0">
              <a:latin typeface="Times New Roman" panose="02020603050405020304" pitchFamily="18" charset="0"/>
              <a:ea typeface="Times New Roman" panose="02020603050405020304" pitchFamily="18" charset="0"/>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vert="horz" lIns="91440" tIns="45720" rIns="91440" bIns="45720" rtlCol="0" anchor="ctr">
            <a:normAutofit/>
          </a:body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s-BO" sz="4000" b="0" i="0" u="none" strike="noStrike" kern="1200" cap="all" spc="0" normalizeH="0" baseline="0" noProof="0" dirty="0">
                <a:ln>
                  <a:noFill/>
                </a:ln>
                <a:solidFill>
                  <a:schemeClr val="tx1"/>
                </a:solidFill>
                <a:effectLst/>
                <a:uLnTx/>
                <a:uFillTx/>
                <a:latin typeface="+mj-lt"/>
                <a:ea typeface="+mj-ea"/>
                <a:cs typeface="+mj-cs"/>
              </a:rPr>
              <a:t>PRINCIPALES MOTIVOS DE HOSPITALIZACIÓN - 2024</a:t>
            </a:r>
            <a:endParaRPr kumimoji="0" lang="en-US" sz="4000" b="0" i="0" u="none" strike="noStrike" kern="1200" cap="all" spc="0" normalizeH="0" baseline="0" noProof="0" dirty="0">
              <a:ln>
                <a:noFill/>
              </a:ln>
              <a:solidFill>
                <a:schemeClr val="tx1"/>
              </a:solidFill>
              <a:effectLst/>
              <a:uLnTx/>
              <a:uFillTx/>
              <a:latin typeface="+mj-lt"/>
              <a:ea typeface="+mj-ea"/>
              <a:cs typeface="+mj-cs"/>
            </a:endParaRPr>
          </a:p>
        </p:txBody>
      </p:sp>
      <p:sp>
        <p:nvSpPr>
          <p:cNvPr id="7" name="Rectángulo 6"/>
          <p:cNvSpPr/>
          <p:nvPr/>
        </p:nvSpPr>
        <p:spPr>
          <a:xfrm>
            <a:off x="2514600" y="2044700"/>
            <a:ext cx="1606550" cy="400050"/>
          </a:xfrm>
          <a:prstGeom prst="rect">
            <a:avLst/>
          </a:prstGeom>
          <a:noFill/>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ES" sz="20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Century Gothic" panose="020B0502020202020204" pitchFamily="34" charset="0"/>
                <a:ea typeface="+mn-ea"/>
                <a:cs typeface="+mn-cs"/>
              </a:rPr>
              <a:t>OBSTETRICIA</a:t>
            </a:r>
          </a:p>
        </p:txBody>
      </p:sp>
      <p:sp>
        <p:nvSpPr>
          <p:cNvPr id="8" name="Rectángulo 7"/>
          <p:cNvSpPr/>
          <p:nvPr/>
        </p:nvSpPr>
        <p:spPr>
          <a:xfrm>
            <a:off x="8235950" y="2044700"/>
            <a:ext cx="1685925" cy="400050"/>
          </a:xfrm>
          <a:prstGeom prst="rect">
            <a:avLst/>
          </a:prstGeom>
          <a:noFill/>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ES" sz="2000" b="0" i="0" u="none" strike="noStrike" kern="1200" cap="none" spc="0" normalizeH="0" baseline="0" noProof="0" dirty="0">
                <a:ln w="0"/>
                <a:solidFill>
                  <a:schemeClr val="tx1"/>
                </a:solidFill>
                <a:effectLst>
                  <a:outerShdw blurRad="38100" dist="19050" dir="2700000" algn="tl" rotWithShape="0">
                    <a:schemeClr val="dk1">
                      <a:alpha val="40000"/>
                    </a:schemeClr>
                  </a:outerShdw>
                </a:effectLst>
                <a:uLnTx/>
                <a:uFillTx/>
                <a:latin typeface="Century Gothic" panose="020B0502020202020204" pitchFamily="34" charset="0"/>
                <a:ea typeface="+mn-ea"/>
                <a:cs typeface="+mn-cs"/>
              </a:rPr>
              <a:t>GINECOLOGÍA</a:t>
            </a:r>
          </a:p>
        </p:txBody>
      </p:sp>
      <p:pic>
        <p:nvPicPr>
          <p:cNvPr id="32773" name="Imagen 2"/>
          <p:cNvPicPr>
            <a:picLocks noChangeAspect="1"/>
          </p:cNvPicPr>
          <p:nvPr/>
        </p:nvPicPr>
        <p:blipFill>
          <a:blip r:embed="rId2"/>
          <a:stretch>
            <a:fillRect/>
          </a:stretch>
        </p:blipFill>
        <p:spPr>
          <a:xfrm>
            <a:off x="688975" y="2533650"/>
            <a:ext cx="5257800" cy="3638550"/>
          </a:xfrm>
          <a:prstGeom prst="rect">
            <a:avLst/>
          </a:prstGeom>
          <a:noFill/>
          <a:ln w="9525">
            <a:noFill/>
          </a:ln>
        </p:spPr>
      </p:pic>
      <p:pic>
        <p:nvPicPr>
          <p:cNvPr id="32774" name="Imagen 5"/>
          <p:cNvPicPr>
            <a:picLocks noChangeAspect="1"/>
          </p:cNvPicPr>
          <p:nvPr/>
        </p:nvPicPr>
        <p:blipFill>
          <a:blip r:embed="rId3"/>
          <a:stretch>
            <a:fillRect/>
          </a:stretch>
        </p:blipFill>
        <p:spPr>
          <a:xfrm>
            <a:off x="6245225" y="2533650"/>
            <a:ext cx="5257800" cy="3638550"/>
          </a:xfrm>
          <a:prstGeom prst="rect">
            <a:avLst/>
          </a:prstGeom>
          <a:noFill/>
          <a:ln w="9525">
            <a:noFill/>
          </a:ln>
        </p:spPr>
      </p:pic>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6963" y="287338"/>
            <a:ext cx="10058400" cy="638175"/>
          </a:xfrm>
        </p:spPr>
        <p:txBody>
          <a:bodyPr vert="horz" lIns="91440" tIns="45720" rIns="91440" bIns="45720" rtlCol="0" anchor="ctr">
            <a:normAutofit fontScale="90000"/>
          </a:body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s-BO" sz="3600" b="0" i="0" u="none" strike="noStrike" kern="1200" cap="all" spc="0" normalizeH="0" baseline="0" noProof="0" dirty="0">
                <a:ln>
                  <a:noFill/>
                </a:ln>
                <a:solidFill>
                  <a:schemeClr val="tx1"/>
                </a:solidFill>
                <a:effectLst/>
                <a:uLnTx/>
                <a:uFillTx/>
                <a:latin typeface="+mj-lt"/>
                <a:ea typeface="+mj-ea"/>
                <a:cs typeface="+mj-cs"/>
              </a:rPr>
              <a:t>PRINCIPALES CAUSAS DE MORTALIDAD - 2024</a:t>
            </a:r>
            <a:endParaRPr kumimoji="0" lang="en-US" sz="3600" b="0" i="0" u="none" strike="noStrike" kern="1200" cap="all" spc="0" normalizeH="0" baseline="0" noProof="0" dirty="0">
              <a:ln>
                <a:noFill/>
              </a:ln>
              <a:solidFill>
                <a:schemeClr val="tx1"/>
              </a:solidFill>
              <a:effectLst/>
              <a:uLnTx/>
              <a:uFillTx/>
              <a:latin typeface="+mj-lt"/>
              <a:ea typeface="+mj-ea"/>
              <a:cs typeface="+mj-cs"/>
            </a:endParaRPr>
          </a:p>
        </p:txBody>
      </p:sp>
      <p:graphicFrame>
        <p:nvGraphicFramePr>
          <p:cNvPr id="4" name="Diagrama 3"/>
          <p:cNvGraphicFramePr/>
          <p:nvPr/>
        </p:nvGraphicFramePr>
        <p:xfrm>
          <a:off x="1648496" y="926176"/>
          <a:ext cx="9182636" cy="583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rot="19793417">
            <a:off x="1846278" y="1535431"/>
            <a:ext cx="1743682" cy="523220"/>
          </a:xfrm>
          <a:prstGeom prst="rect">
            <a:avLst/>
          </a:prstGeom>
          <a:noFill/>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ES" sz="2800" b="0" i="0" u="none" strike="noStrike" kern="1200" cap="none" spc="0" normalizeH="0" baseline="0" noProof="0" dirty="0">
                <a:ln w="12700">
                  <a:solidFill>
                    <a:schemeClr val="accent1"/>
                  </a:solidFill>
                  <a:prstDash val="solid"/>
                </a:ln>
                <a:solidFill>
                  <a:schemeClr val="tx2"/>
                </a:solidFill>
                <a:effectLst>
                  <a:outerShdw dist="38100" dir="2640000" algn="bl" rotWithShape="0">
                    <a:schemeClr val="accent1"/>
                  </a:outerShdw>
                </a:effectLst>
                <a:uLnTx/>
                <a:uFillTx/>
                <a:latin typeface="Century Gothic" panose="020B0502020202020204" pitchFamily="34" charset="0"/>
                <a:ea typeface="+mn-ea"/>
                <a:cs typeface="+mn-cs"/>
              </a:rPr>
              <a:t>Perinatal</a:t>
            </a:r>
          </a:p>
        </p:txBody>
      </p:sp>
      <p:sp>
        <p:nvSpPr>
          <p:cNvPr id="6" name="Rectángulo 5"/>
          <p:cNvSpPr/>
          <p:nvPr/>
        </p:nvSpPr>
        <p:spPr>
          <a:xfrm rot="19793417">
            <a:off x="1815667" y="3420104"/>
            <a:ext cx="1792478" cy="523220"/>
          </a:xfrm>
          <a:prstGeom prst="rect">
            <a:avLst/>
          </a:prstGeom>
          <a:noFill/>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ES" sz="2800" b="1" i="0" u="none" strike="noStrike" kern="1200" cap="none" spc="0" normalizeH="0" baseline="0" noProof="0" dirty="0">
                <a:ln w="12700">
                  <a:solidFill>
                    <a:schemeClr val="accent1"/>
                  </a:solidFill>
                  <a:prstDash val="solid"/>
                </a:ln>
                <a:solidFill>
                  <a:schemeClr val="tx2"/>
                </a:solidFill>
                <a:effectLst>
                  <a:outerShdw dist="38100" dir="2640000" algn="bl" rotWithShape="0">
                    <a:schemeClr val="accent1"/>
                  </a:outerShdw>
                </a:effectLst>
                <a:uLnTx/>
                <a:uFillTx/>
                <a:latin typeface="Century Gothic" panose="020B0502020202020204" pitchFamily="34" charset="0"/>
                <a:ea typeface="+mn-ea"/>
                <a:cs typeface="+mn-cs"/>
              </a:rPr>
              <a:t>Neonatal</a:t>
            </a:r>
          </a:p>
        </p:txBody>
      </p:sp>
      <p:sp>
        <p:nvSpPr>
          <p:cNvPr id="7" name="Rectángulo 6"/>
          <p:cNvSpPr/>
          <p:nvPr/>
        </p:nvSpPr>
        <p:spPr>
          <a:xfrm rot="19793417">
            <a:off x="1937283" y="5452324"/>
            <a:ext cx="1649812" cy="523220"/>
          </a:xfrm>
          <a:prstGeom prst="rect">
            <a:avLst/>
          </a:prstGeom>
          <a:noFill/>
        </p:spPr>
        <p:txBody>
          <a:bodyPr wrap="none">
            <a:spAutoFit/>
          </a:bodyPr>
          <a:lstStyle/>
          <a:p>
            <a:pPr marL="0" marR="0" lvl="0" indent="0" algn="ctr" defTabSz="457200" rtl="0" eaLnBrk="0" fontAlgn="base" latinLnBrk="0" hangingPunct="0">
              <a:lnSpc>
                <a:spcPct val="100000"/>
              </a:lnSpc>
              <a:spcBef>
                <a:spcPct val="0"/>
              </a:spcBef>
              <a:spcAft>
                <a:spcPct val="0"/>
              </a:spcAft>
              <a:buClrTx/>
              <a:buSzTx/>
              <a:buFontTx/>
              <a:buNone/>
              <a:defRPr/>
            </a:pPr>
            <a:r>
              <a:rPr kumimoji="0" lang="es-ES" sz="2800" b="1" i="0" u="none" strike="noStrike" kern="1200" cap="none" spc="0" normalizeH="0" baseline="0" noProof="0" dirty="0">
                <a:ln w="12700">
                  <a:solidFill>
                    <a:schemeClr val="accent1"/>
                  </a:solidFill>
                  <a:prstDash val="solid"/>
                </a:ln>
                <a:solidFill>
                  <a:schemeClr val="tx2"/>
                </a:solidFill>
                <a:effectLst>
                  <a:outerShdw dist="38100" dir="2640000" algn="bl" rotWithShape="0">
                    <a:schemeClr val="accent1"/>
                  </a:outerShdw>
                </a:effectLst>
                <a:uLnTx/>
                <a:uFillTx/>
                <a:latin typeface="Century Gothic" panose="020B0502020202020204" pitchFamily="34" charset="0"/>
                <a:ea typeface="+mn-ea"/>
                <a:cs typeface="+mn-cs"/>
              </a:rPr>
              <a:t>Materna</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n 3"/>
          <p:cNvPicPr>
            <a:picLocks noChangeAspect="1"/>
          </p:cNvPicPr>
          <p:nvPr/>
        </p:nvPicPr>
        <p:blipFill>
          <a:blip r:embed="rId2"/>
          <a:stretch>
            <a:fillRect/>
          </a:stretch>
        </p:blipFill>
        <p:spPr>
          <a:xfrm>
            <a:off x="0" y="-53975"/>
            <a:ext cx="1404938" cy="2065338"/>
          </a:xfrm>
          <a:prstGeom prst="rect">
            <a:avLst/>
          </a:prstGeom>
          <a:noFill/>
          <a:ln w="9525">
            <a:noFill/>
          </a:ln>
        </p:spPr>
      </p:pic>
      <p:sp>
        <p:nvSpPr>
          <p:cNvPr id="34819" name="CuadroTexto 3"/>
          <p:cNvSpPr txBox="1"/>
          <p:nvPr/>
        </p:nvSpPr>
        <p:spPr>
          <a:xfrm>
            <a:off x="1597025" y="2011363"/>
            <a:ext cx="9645650" cy="4247317"/>
          </a:xfrm>
          <a:prstGeom prst="rect">
            <a:avLst/>
          </a:prstGeom>
          <a:noFill/>
          <a:ln w="9525">
            <a:noFill/>
          </a:ln>
        </p:spPr>
        <p:txBody>
          <a:bodyPr>
            <a:spAutoFit/>
          </a:bodyPr>
          <a:lstStyle/>
          <a:p>
            <a:pPr>
              <a:buNone/>
            </a:pPr>
            <a:r>
              <a:rPr lang="es-ES" altLang="x-none" b="1" dirty="0">
                <a:latin typeface="Century Gothic" panose="020B0502020202020204" pitchFamily="34" charset="0"/>
              </a:rPr>
              <a:t>GINECOLOGIA</a:t>
            </a:r>
          </a:p>
          <a:p>
            <a:pPr>
              <a:buNone/>
            </a:pPr>
            <a:r>
              <a:rPr lang="es-ES" altLang="x-none" dirty="0">
                <a:latin typeface="Century Gothic" panose="020B0502020202020204" pitchFamily="34" charset="0"/>
              </a:rPr>
              <a:t>Ampliación de procedimientos tecnológicos de cirugía, mínimamente invasiva, mediante laparoscopia</a:t>
            </a:r>
            <a:r>
              <a:rPr lang="es-ES" altLang="x-none" b="1" dirty="0">
                <a:latin typeface="Century Gothic" panose="020B0502020202020204" pitchFamily="34" charset="0"/>
              </a:rPr>
              <a:t>.</a:t>
            </a:r>
          </a:p>
          <a:p>
            <a:pPr>
              <a:buNone/>
            </a:pPr>
            <a:r>
              <a:rPr lang="es-ES" altLang="x-none" b="1" dirty="0">
                <a:latin typeface="Century Gothic" panose="020B0502020202020204" pitchFamily="34" charset="0"/>
              </a:rPr>
              <a:t>OBSTETRICIA</a:t>
            </a:r>
          </a:p>
          <a:p>
            <a:pPr>
              <a:buNone/>
            </a:pPr>
            <a:r>
              <a:rPr lang="es-ES" altLang="x-none" dirty="0">
                <a:latin typeface="Century Gothic" panose="020B0502020202020204" pitchFamily="34" charset="0"/>
              </a:rPr>
              <a:t>Se cuenta con la unidad de Ecocardiografía Fetal, permite hacer un tamizaje a patologías cardiacas. Recibimos equipamiento de una cervocuna, de gran utilidad para </a:t>
            </a:r>
            <a:r>
              <a:rPr lang="es-ES" altLang="x-none" dirty="0" smtClean="0">
                <a:latin typeface="Century Gothic" panose="020B0502020202020204" pitchFamily="34" charset="0"/>
              </a:rPr>
              <a:t>recibir al recién </a:t>
            </a:r>
            <a:r>
              <a:rPr lang="es-ES" altLang="x-none" dirty="0">
                <a:latin typeface="Century Gothic" panose="020B0502020202020204" pitchFamily="34" charset="0"/>
              </a:rPr>
              <a:t>nacido</a:t>
            </a:r>
            <a:r>
              <a:rPr lang="es-ES" altLang="x-none" b="1" dirty="0">
                <a:latin typeface="Century Gothic" panose="020B0502020202020204" pitchFamily="34" charset="0"/>
              </a:rPr>
              <a:t>.</a:t>
            </a:r>
          </a:p>
          <a:p>
            <a:pPr>
              <a:buNone/>
            </a:pPr>
            <a:r>
              <a:rPr lang="es-ES" altLang="x-none" b="1" dirty="0">
                <a:latin typeface="Century Gothic" panose="020B0502020202020204" pitchFamily="34" charset="0"/>
              </a:rPr>
              <a:t>NEONATOLOGIA</a:t>
            </a:r>
          </a:p>
          <a:p>
            <a:pPr>
              <a:buNone/>
            </a:pPr>
            <a:r>
              <a:rPr lang="es-ES" altLang="x-none" dirty="0">
                <a:latin typeface="Century Gothic" panose="020B0502020202020204" pitchFamily="34" charset="0"/>
              </a:rPr>
              <a:t>Se habilito la sala C de UCIN, recibiendo equipamiento de 5 unidades  completas,  y un equipo de Rx moderno.</a:t>
            </a:r>
          </a:p>
          <a:p>
            <a:pPr>
              <a:buNone/>
            </a:pPr>
            <a:r>
              <a:rPr lang="es-ES" altLang="x-none" b="1" dirty="0">
                <a:latin typeface="Century Gothic" panose="020B0502020202020204" pitchFamily="34" charset="0"/>
              </a:rPr>
              <a:t>QUIROFANO</a:t>
            </a:r>
          </a:p>
          <a:p>
            <a:pPr>
              <a:buNone/>
            </a:pPr>
            <a:r>
              <a:rPr lang="es-ES" altLang="x-none" dirty="0">
                <a:latin typeface="Century Gothic" panose="020B0502020202020204" pitchFamily="34" charset="0"/>
              </a:rPr>
              <a:t>Se recibió equipamiento del GADLP, de una mesa quirúrgica, y una maquina de anestesiología.</a:t>
            </a:r>
          </a:p>
          <a:p>
            <a:pPr>
              <a:buNone/>
            </a:pPr>
            <a:r>
              <a:rPr lang="es-ES" altLang="x-none" dirty="0">
                <a:latin typeface="Century Gothic" panose="020B0502020202020204" pitchFamily="34" charset="0"/>
              </a:rPr>
              <a:t>Se logro la señalización de todo el hospital-</a:t>
            </a:r>
          </a:p>
          <a:p>
            <a:pPr>
              <a:buNone/>
            </a:pPr>
            <a:r>
              <a:rPr lang="es-ES" altLang="x-none" dirty="0">
                <a:latin typeface="Century Gothic" panose="020B0502020202020204" pitchFamily="34" charset="0"/>
              </a:rPr>
              <a:t>Servicio de emergencias equipado. </a:t>
            </a:r>
          </a:p>
        </p:txBody>
      </p:sp>
      <p:sp>
        <p:nvSpPr>
          <p:cNvPr id="5" name="Rectángulo redondeado 4"/>
          <p:cNvSpPr/>
          <p:nvPr/>
        </p:nvSpPr>
        <p:spPr>
          <a:xfrm>
            <a:off x="5061398" y="634137"/>
            <a:ext cx="5884130" cy="689113"/>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defRPr/>
            </a:pPr>
            <a:endParaRPr kumimoji="0" lang="es-BO" sz="1800" b="0" i="0" u="none" strike="noStrike" kern="1200" cap="none" spc="0" normalizeH="0" baseline="0" noProof="0">
              <a:ln>
                <a:noFill/>
              </a:ln>
              <a:solidFill>
                <a:schemeClr val="lt1"/>
              </a:solidFill>
              <a:effectLst/>
              <a:uLnTx/>
              <a:uFillTx/>
              <a:latin typeface="+mn-lt"/>
              <a:ea typeface="+mn-ea"/>
              <a:cs typeface="+mn-cs"/>
            </a:endParaRPr>
          </a:p>
        </p:txBody>
      </p:sp>
      <p:sp>
        <p:nvSpPr>
          <p:cNvPr id="34823" name="CuadroTexto 1"/>
          <p:cNvSpPr txBox="1"/>
          <p:nvPr/>
        </p:nvSpPr>
        <p:spPr>
          <a:xfrm>
            <a:off x="5060950" y="682625"/>
            <a:ext cx="5949950" cy="46196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defTabSz="457200">
              <a:lnSpc>
                <a:spcPct val="100000"/>
              </a:lnSpc>
              <a:spcBef>
                <a:spcPct val="0"/>
              </a:spcBef>
              <a:buFontTx/>
              <a:buNone/>
            </a:pPr>
            <a:r>
              <a:rPr lang="es-ES" altLang="en-US" sz="2400" dirty="0"/>
              <a:t>LOGROS DESTACADOS GESTION 2024</a:t>
            </a:r>
            <a:endParaRPr lang="es-BO" alt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371600" y="1719263"/>
            <a:ext cx="9448800" cy="1176338"/>
          </a:xfrm>
        </p:spPr>
        <p:txBody>
          <a:bodyPr vert="horz" lIns="91440" tIns="45720" rIns="91440" bIns="45720" rtlCol="0" anchor="ctr">
            <a:noAutofit/>
          </a:bodyP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es-ES" sz="4800" b="1" i="0" u="none" strike="noStrike" kern="1200" cap="all" spc="0" normalizeH="0" baseline="0" noProof="0" dirty="0" smtClean="0">
                <a:ln>
                  <a:noFill/>
                </a:ln>
                <a:solidFill>
                  <a:schemeClr val="tx1"/>
                </a:solidFill>
                <a:effectLst/>
                <a:uLnTx/>
                <a:uFillTx/>
                <a:latin typeface="Bahnschrift SemiBold" panose="020B0502040204020203" pitchFamily="34" charset="0"/>
                <a:ea typeface="+mj-ea"/>
                <a:cs typeface="+mj-cs"/>
              </a:rPr>
              <a:t>SUB DIRECCIÓN </a:t>
            </a:r>
            <a:r>
              <a:rPr kumimoji="0" lang="es-ES" sz="4800" b="1" i="0" u="none" strike="noStrike" kern="1200" cap="all" spc="0" normalizeH="0" baseline="0" noProof="0" dirty="0" err="1" smtClean="0">
                <a:ln>
                  <a:noFill/>
                </a:ln>
                <a:solidFill>
                  <a:schemeClr val="tx1"/>
                </a:solidFill>
                <a:effectLst/>
                <a:uLnTx/>
                <a:uFillTx/>
                <a:latin typeface="Bahnschrift SemiBold" panose="020B0502040204020203" pitchFamily="34" charset="0"/>
                <a:ea typeface="+mj-ea"/>
                <a:cs typeface="+mj-cs"/>
              </a:rPr>
              <a:t>ADMINISTRATIVa</a:t>
            </a:r>
            <a:r>
              <a:rPr kumimoji="0" lang="es-ES" sz="4800" b="1" i="0" u="none" strike="noStrike" kern="1200" cap="all" spc="0" normalizeH="0" baseline="0" noProof="0" dirty="0" smtClean="0">
                <a:ln>
                  <a:noFill/>
                </a:ln>
                <a:solidFill>
                  <a:schemeClr val="tx1"/>
                </a:solidFill>
                <a:effectLst/>
                <a:uLnTx/>
                <a:uFillTx/>
                <a:latin typeface="Bahnschrift SemiBold" panose="020B0502040204020203" pitchFamily="34" charset="0"/>
                <a:ea typeface="+mj-ea"/>
                <a:cs typeface="+mj-cs"/>
              </a:rPr>
              <a:t> </a:t>
            </a:r>
            <a:r>
              <a:rPr kumimoji="0" lang="es-ES" sz="4800" b="1" i="0" u="none" strike="noStrike" kern="1200" cap="all" spc="0" normalizeH="0" baseline="0" noProof="0" dirty="0" err="1" smtClean="0">
                <a:ln>
                  <a:noFill/>
                </a:ln>
                <a:solidFill>
                  <a:schemeClr val="tx1"/>
                </a:solidFill>
                <a:effectLst/>
                <a:uLnTx/>
                <a:uFillTx/>
                <a:latin typeface="Bahnschrift SemiBold" panose="020B0502040204020203" pitchFamily="34" charset="0"/>
                <a:ea typeface="+mj-ea"/>
                <a:cs typeface="+mj-cs"/>
              </a:rPr>
              <a:t>FINANCIERa</a:t>
            </a:r>
            <a:endParaRPr kumimoji="0" lang="es-ES" sz="4800" b="1" i="0" u="none" strike="noStrike" kern="1200" cap="all" spc="0" normalizeH="0" baseline="0" noProof="0" dirty="0">
              <a:ln>
                <a:noFill/>
              </a:ln>
              <a:solidFill>
                <a:schemeClr val="tx1"/>
              </a:solidFill>
              <a:effectLst/>
              <a:uLnTx/>
              <a:uFillTx/>
              <a:latin typeface="Bahnschrift SemiBold" panose="020B0502040204020203" pitchFamily="34" charset="0"/>
              <a:ea typeface="+mj-ea"/>
              <a:cs typeface="+mj-cs"/>
            </a:endParaRPr>
          </a:p>
        </p:txBody>
      </p:sp>
      <p:sp>
        <p:nvSpPr>
          <p:cNvPr id="8" name="7 Marcador de texto"/>
          <p:cNvSpPr>
            <a:spLocks noGrp="1"/>
          </p:cNvSpPr>
          <p:nvPr>
            <p:ph type="body" sz="half" idx="2" hasCustomPrompt="1"/>
          </p:nvPr>
        </p:nvSpPr>
        <p:spPr>
          <a:xfrm>
            <a:off x="1008063" y="3022600"/>
            <a:ext cx="10129838" cy="998538"/>
          </a:xfrm>
        </p:spPr>
        <p:txBody>
          <a:bodyPr vert="horz" wrap="square" lIns="91440" tIns="45720" rIns="91440" bIns="45720" numCol="1" anchor="ctr" anchorCtr="0" compatLnSpc="1"/>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4000" b="1" i="0" u="none" strike="noStrike" kern="1200" cap="all" spc="0" normalizeH="0" baseline="0" noProof="0" dirty="0" smtClean="0">
                <a:ln>
                  <a:noFill/>
                </a:ln>
                <a:solidFill>
                  <a:prstClr val="black"/>
                </a:solidFill>
                <a:effectLst/>
                <a:uLnTx/>
                <a:uFillTx/>
                <a:latin typeface="Adobe Garamond Pro Bold" pitchFamily="18" charset="0"/>
                <a:ea typeface="+mj-ea"/>
                <a:cs typeface="+mj-cs"/>
              </a:rPr>
              <a:t>RENDICIÓN DE CUENTAS final 2024</a:t>
            </a:r>
            <a:endParaRPr kumimoji="0" lang="es-E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35844" name="Imagen 12"/>
          <p:cNvPicPr>
            <a:picLocks noChangeAspect="1"/>
          </p:cNvPicPr>
          <p:nvPr/>
        </p:nvPicPr>
        <p:blipFill>
          <a:blip r:embed="rId2"/>
          <a:stretch>
            <a:fillRect/>
          </a:stretch>
        </p:blipFill>
        <p:spPr>
          <a:xfrm>
            <a:off x="17463" y="0"/>
            <a:ext cx="1404937" cy="2065338"/>
          </a:xfrm>
          <a:prstGeom prst="rect">
            <a:avLst/>
          </a:prstGeom>
          <a:noFill/>
          <a:ln w="9525">
            <a:noFill/>
          </a:ln>
        </p:spPr>
      </p:pic>
      <p:pic>
        <p:nvPicPr>
          <p:cNvPr id="35845" name="Picture 2" descr="32,152 Datos Estadísticos Imágenes y Fotos - 123RF"/>
          <p:cNvPicPr>
            <a:picLocks noChangeAspect="1"/>
          </p:cNvPicPr>
          <p:nvPr/>
        </p:nvPicPr>
        <p:blipFill>
          <a:blip r:embed="rId3"/>
          <a:stretch>
            <a:fillRect/>
          </a:stretch>
        </p:blipFill>
        <p:spPr>
          <a:xfrm>
            <a:off x="3119438" y="3857625"/>
            <a:ext cx="2197100" cy="2198688"/>
          </a:xfrm>
          <a:prstGeom prst="rect">
            <a:avLst/>
          </a:prstGeom>
          <a:noFill/>
          <a:ln w="9525">
            <a:noFill/>
          </a:ln>
        </p:spPr>
      </p:pic>
      <p:pic>
        <p:nvPicPr>
          <p:cNvPr id="35846" name="Picture 6" descr="Graphy Profit, others, saving, grass, royalty Payment png | PNGWing"/>
          <p:cNvPicPr>
            <a:picLocks noChangeAspect="1"/>
          </p:cNvPicPr>
          <p:nvPr/>
        </p:nvPicPr>
        <p:blipFill>
          <a:blip r:embed="rId4"/>
          <a:stretch>
            <a:fillRect/>
          </a:stretch>
        </p:blipFill>
        <p:spPr>
          <a:xfrm>
            <a:off x="9525000" y="250825"/>
            <a:ext cx="2446338" cy="2105025"/>
          </a:xfrm>
          <a:prstGeom prst="rect">
            <a:avLst/>
          </a:prstGeom>
          <a:noFill/>
          <a:ln w="9525">
            <a:noFill/>
          </a:ln>
        </p:spPr>
      </p:pic>
      <p:cxnSp>
        <p:nvCxnSpPr>
          <p:cNvPr id="9" name="8 Conector recto"/>
          <p:cNvCxnSpPr/>
          <p:nvPr/>
        </p:nvCxnSpPr>
        <p:spPr>
          <a:xfrm>
            <a:off x="1492250" y="1138238"/>
            <a:ext cx="7531100" cy="1746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n 1"/>
          <p:cNvPicPr>
            <a:picLocks noChangeAspect="1"/>
          </p:cNvPicPr>
          <p:nvPr/>
        </p:nvPicPr>
        <p:blipFill>
          <a:blip r:embed="rId2"/>
          <a:stretch>
            <a:fillRect/>
          </a:stretch>
        </p:blipFill>
        <p:spPr>
          <a:xfrm>
            <a:off x="0" y="-53975"/>
            <a:ext cx="1146220" cy="1685008"/>
          </a:xfrm>
          <a:prstGeom prst="rect">
            <a:avLst/>
          </a:prstGeom>
          <a:noFill/>
          <a:ln w="9525">
            <a:noFill/>
          </a:ln>
        </p:spPr>
      </p:pic>
      <p:grpSp>
        <p:nvGrpSpPr>
          <p:cNvPr id="36867" name="Grupo 2"/>
          <p:cNvGrpSpPr/>
          <p:nvPr/>
        </p:nvGrpSpPr>
        <p:grpSpPr>
          <a:xfrm>
            <a:off x="5970588" y="390525"/>
            <a:ext cx="5500687" cy="703263"/>
            <a:chOff x="0" y="0"/>
            <a:chExt cx="5500726" cy="702000"/>
          </a:xfrm>
        </p:grpSpPr>
        <p:sp>
          <p:nvSpPr>
            <p:cNvPr id="4" name="Rectángulo: esquinas redondeadas 3"/>
            <p:cNvSpPr/>
            <p:nvPr/>
          </p:nvSpPr>
          <p:spPr>
            <a:xfrm>
              <a:off x="0" y="0"/>
              <a:ext cx="5500726" cy="702000"/>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sp>
        <p:sp>
          <p:nvSpPr>
            <p:cNvPr id="5" name="Rectángulo: esquinas redondeadas 4"/>
            <p:cNvSpPr txBox="1"/>
            <p:nvPr/>
          </p:nvSpPr>
          <p:spPr>
            <a:xfrm>
              <a:off x="34925" y="34862"/>
              <a:ext cx="5430876" cy="632275"/>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lIns="114300" tIns="114300" rIns="114300" bIns="114300" spcCol="1270" anchor="ctr"/>
            <a:lstStyle/>
            <a:p>
              <a:pPr marL="0" marR="0" lvl="0" indent="0" algn="ctr" defTabSz="1333500" rtl="0" eaLnBrk="1" fontAlgn="auto" latinLnBrk="0" hangingPunct="1">
                <a:lnSpc>
                  <a:spcPct val="90000"/>
                </a:lnSpc>
                <a:spcBef>
                  <a:spcPct val="0"/>
                </a:spcBef>
                <a:spcAft>
                  <a:spcPct val="35000"/>
                </a:spcAft>
                <a:buClrTx/>
                <a:buSzTx/>
                <a:buFontTx/>
                <a:buNone/>
                <a:defRPr/>
              </a:pPr>
              <a:r>
                <a:rPr kumimoji="0" lang="es-ES" sz="3000" b="1" i="0" u="none" strike="noStrike" kern="1200" cap="none" spc="0" normalizeH="0" baseline="0" noProof="0" dirty="0">
                  <a:ln>
                    <a:noFill/>
                  </a:ln>
                  <a:solidFill>
                    <a:schemeClr val="accent6"/>
                  </a:solidFill>
                  <a:effectLst/>
                  <a:uLnTx/>
                  <a:uFillTx/>
                  <a:latin typeface="Arial Narrow" panose="020B0606020202030204" pitchFamily="34" charset="0"/>
                  <a:ea typeface="+mn-ea"/>
                  <a:cs typeface="+mn-cs"/>
                </a:rPr>
                <a:t>RRHH DEL HOSPITAL </a:t>
              </a:r>
            </a:p>
          </p:txBody>
        </p:sp>
      </p:grpSp>
      <p:cxnSp>
        <p:nvCxnSpPr>
          <p:cNvPr id="6" name="4 Conector recto"/>
          <p:cNvCxnSpPr/>
          <p:nvPr/>
        </p:nvCxnSpPr>
        <p:spPr>
          <a:xfrm>
            <a:off x="4662488" y="1365250"/>
            <a:ext cx="7312025" cy="142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36869" name="Picture 13" descr="Medical Team Isolated On White, Set Of Hospital Medical Staff, Doctors,  Nurses And Surgeon, Healthcare And Medical Concept, Cartoon Character  Vector Illustration. Royalty Free Cliparts, Vectors, And Stock  Illustration. Image 69326946."/>
          <p:cNvPicPr>
            <a:picLocks noChangeAspect="1"/>
          </p:cNvPicPr>
          <p:nvPr/>
        </p:nvPicPr>
        <p:blipFill>
          <a:blip r:embed="rId3"/>
          <a:srcRect l="235" t="19917" r="-235" b="7767"/>
          <a:stretch>
            <a:fillRect/>
          </a:stretch>
        </p:blipFill>
        <p:spPr>
          <a:xfrm>
            <a:off x="261938" y="4819434"/>
            <a:ext cx="5559313" cy="1930616"/>
          </a:xfrm>
          <a:prstGeom prst="rect">
            <a:avLst/>
          </a:prstGeom>
          <a:noFill/>
          <a:ln w="9525">
            <a:noFill/>
          </a:ln>
        </p:spPr>
      </p:pic>
      <p:graphicFrame>
        <p:nvGraphicFramePr>
          <p:cNvPr id="11" name="10 Tabla"/>
          <p:cNvGraphicFramePr>
            <a:graphicFrameLocks noGrp="1"/>
          </p:cNvGraphicFramePr>
          <p:nvPr>
            <p:extLst>
              <p:ext uri="{D42A27DB-BD31-4B8C-83A1-F6EECF244321}">
                <p14:modId xmlns:p14="http://schemas.microsoft.com/office/powerpoint/2010/main" val="1058341184"/>
              </p:ext>
            </p:extLst>
          </p:nvPr>
        </p:nvGraphicFramePr>
        <p:xfrm>
          <a:off x="6561138" y="1882775"/>
          <a:ext cx="5160962" cy="4129734"/>
        </p:xfrm>
        <a:graphic>
          <a:graphicData uri="http://schemas.openxmlformats.org/drawingml/2006/table">
            <a:tbl>
              <a:tblPr/>
              <a:tblGrid>
                <a:gridCol w="3772658"/>
                <a:gridCol w="1388304"/>
              </a:tblGrid>
              <a:tr h="1038477">
                <a:tc gridSpan="2">
                  <a:txBody>
                    <a:bodyPr/>
                    <a:lstStyle/>
                    <a:p>
                      <a:pPr marL="180340" algn="ctr">
                        <a:lnSpc>
                          <a:spcPct val="100000"/>
                        </a:lnSpc>
                        <a:spcAft>
                          <a:spcPts val="0"/>
                        </a:spcAft>
                      </a:pPr>
                      <a:r>
                        <a:rPr lang="es-ES" sz="1600" dirty="0">
                          <a:solidFill>
                            <a:srgbClr val="FFFF00"/>
                          </a:solidFill>
                          <a:latin typeface="Calibri" panose="020F0502020204030204"/>
                          <a:ea typeface="Calibri" panose="020F0502020204030204"/>
                          <a:cs typeface="Times New Roman" panose="02020603050405020304"/>
                        </a:rPr>
                        <a:t>PERSONAL</a:t>
                      </a:r>
                      <a:endParaRPr lang="es-ES" sz="1600" dirty="0">
                        <a:latin typeface="Calibri" panose="020F0502020204030204"/>
                        <a:ea typeface="Calibri" panose="020F0502020204030204"/>
                        <a:cs typeface="Times New Roman" panose="02020603050405020304"/>
                      </a:endParaRPr>
                    </a:p>
                    <a:p>
                      <a:pPr marL="180340" algn="ctr">
                        <a:lnSpc>
                          <a:spcPct val="100000"/>
                        </a:lnSpc>
                        <a:spcAft>
                          <a:spcPts val="0"/>
                        </a:spcAft>
                      </a:pPr>
                      <a:r>
                        <a:rPr lang="es-ES" sz="1600" dirty="0">
                          <a:solidFill>
                            <a:srgbClr val="FFFF00"/>
                          </a:solidFill>
                          <a:latin typeface="Calibri" panose="020F0502020204030204"/>
                          <a:ea typeface="Calibri" panose="020F0502020204030204"/>
                          <a:cs typeface="Times New Roman" panose="02020603050405020304"/>
                        </a:rPr>
                        <a:t>HOSPITAL DE LA MUJER</a:t>
                      </a:r>
                      <a:endParaRPr lang="es-ES" sz="1600" dirty="0">
                        <a:latin typeface="Calibri" panose="020F0502020204030204"/>
                        <a:ea typeface="Calibri" panose="020F0502020204030204"/>
                        <a:cs typeface="Times New Roman" panose="02020603050405020304"/>
                      </a:endParaRPr>
                    </a:p>
                    <a:p>
                      <a:pPr marL="180340" algn="ctr">
                        <a:lnSpc>
                          <a:spcPct val="100000"/>
                        </a:lnSpc>
                        <a:spcAft>
                          <a:spcPts val="0"/>
                        </a:spcAft>
                      </a:pPr>
                      <a:r>
                        <a:rPr lang="es-ES" sz="1600" dirty="0">
                          <a:solidFill>
                            <a:srgbClr val="FFFF00"/>
                          </a:solidFill>
                          <a:latin typeface="Calibri" panose="020F0502020204030204"/>
                          <a:ea typeface="Calibri" panose="020F0502020204030204"/>
                          <a:cs typeface="Times New Roman" panose="02020603050405020304"/>
                        </a:rPr>
                        <a:t>AL 31 DE DICIEMBRE DE </a:t>
                      </a:r>
                      <a:r>
                        <a:rPr lang="es-ES" sz="1600" dirty="0" smtClean="0">
                          <a:solidFill>
                            <a:srgbClr val="FFFF00"/>
                          </a:solidFill>
                          <a:latin typeface="Calibri" panose="020F0502020204030204"/>
                          <a:ea typeface="Calibri" panose="020F0502020204030204"/>
                          <a:cs typeface="Times New Roman" panose="02020603050405020304"/>
                        </a:rPr>
                        <a:t>2024</a:t>
                      </a:r>
                      <a:endParaRPr lang="es-ES" sz="1600" dirty="0">
                        <a:latin typeface="Calibri" panose="020F0502020204030204"/>
                        <a:ea typeface="Calibri" panose="020F0502020204030204"/>
                        <a:cs typeface="Times New Roman" panose="02020603050405020304"/>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623"/>
                    </a:solidFill>
                  </a:tcPr>
                </a:tc>
                <a:tc hMerge="1">
                  <a:txBody>
                    <a:bodyPr/>
                    <a:lstStyle/>
                    <a:p>
                      <a:endParaRPr lang="es-BO"/>
                    </a:p>
                  </a:txBody>
                  <a:tcPr/>
                </a:tc>
              </a:tr>
              <a:tr h="420819">
                <a:tc>
                  <a:txBody>
                    <a:bodyPr/>
                    <a:lstStyle/>
                    <a:p>
                      <a:pPr marL="180340" algn="just">
                        <a:lnSpc>
                          <a:spcPct val="150000"/>
                        </a:lnSpc>
                        <a:spcAft>
                          <a:spcPts val="0"/>
                        </a:spcAft>
                      </a:pPr>
                      <a:r>
                        <a:rPr lang="es-ES" sz="1600" dirty="0">
                          <a:solidFill>
                            <a:srgbClr val="FFFFFF"/>
                          </a:solidFill>
                          <a:latin typeface="Calibri" panose="020F0502020204030204"/>
                          <a:ea typeface="Calibri" panose="020F0502020204030204"/>
                          <a:cs typeface="Times New Roman" panose="02020603050405020304"/>
                        </a:rPr>
                        <a:t>PERSONAL EXISTENTE</a:t>
                      </a:r>
                      <a:endParaRPr lang="es-ES" sz="1600" dirty="0">
                        <a:latin typeface="Calibri" panose="020F0502020204030204"/>
                        <a:ea typeface="Calibri" panose="020F0502020204030204"/>
                        <a:cs typeface="Times New Roman" panose="02020603050405020304"/>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180340" algn="just">
                        <a:lnSpc>
                          <a:spcPct val="150000"/>
                        </a:lnSpc>
                        <a:spcAft>
                          <a:spcPts val="0"/>
                        </a:spcAft>
                      </a:pPr>
                      <a:r>
                        <a:rPr lang="es-ES" sz="1600" dirty="0">
                          <a:solidFill>
                            <a:srgbClr val="FFFFFF"/>
                          </a:solidFill>
                          <a:latin typeface="Calibri" panose="020F0502020204030204"/>
                          <a:ea typeface="Calibri" panose="020F0502020204030204"/>
                          <a:cs typeface="Times New Roman" panose="02020603050405020304"/>
                        </a:rPr>
                        <a:t>CANTIDAD</a:t>
                      </a:r>
                      <a:endParaRPr lang="es-ES" sz="1600" dirty="0">
                        <a:latin typeface="Calibri" panose="020F0502020204030204"/>
                        <a:ea typeface="Calibri" panose="020F0502020204030204"/>
                        <a:cs typeface="Times New Roman" panose="02020603050405020304"/>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r>
              <a:tr h="731515">
                <a:tc>
                  <a:txBody>
                    <a:bodyPr/>
                    <a:lstStyle/>
                    <a:p>
                      <a:pPr marL="180340" algn="just">
                        <a:lnSpc>
                          <a:spcPct val="150000"/>
                        </a:lnSpc>
                        <a:spcAft>
                          <a:spcPts val="0"/>
                        </a:spcAft>
                      </a:pPr>
                      <a:r>
                        <a:rPr lang="es-ES" sz="1600" dirty="0">
                          <a:solidFill>
                            <a:srgbClr val="0070C0"/>
                          </a:solidFill>
                          <a:latin typeface="Calibri" panose="020F0502020204030204"/>
                          <a:ea typeface="Calibri" panose="020F0502020204030204"/>
                          <a:cs typeface="Times New Roman" panose="02020603050405020304"/>
                        </a:rPr>
                        <a:t>PERSONAL CON ITEM MINISTERIO DE </a:t>
                      </a:r>
                      <a:r>
                        <a:rPr lang="es-ES" sz="1600" dirty="0" smtClean="0">
                          <a:solidFill>
                            <a:srgbClr val="0070C0"/>
                          </a:solidFill>
                          <a:latin typeface="Calibri" panose="020F0502020204030204"/>
                          <a:ea typeface="Calibri" panose="020F0502020204030204"/>
                          <a:cs typeface="Times New Roman" panose="02020603050405020304"/>
                        </a:rPr>
                        <a:t>SALUD</a:t>
                      </a:r>
                    </a:p>
                    <a:p>
                      <a:pPr marL="180340" algn="just">
                        <a:lnSpc>
                          <a:spcPct val="150000"/>
                        </a:lnSpc>
                        <a:spcAft>
                          <a:spcPts val="0"/>
                        </a:spcAft>
                      </a:pPr>
                      <a:r>
                        <a:rPr lang="es-ES" sz="1600" dirty="0" smtClean="0">
                          <a:solidFill>
                            <a:srgbClr val="7030A0"/>
                          </a:solidFill>
                          <a:latin typeface="Calibri" panose="020F0502020204030204"/>
                          <a:ea typeface="Calibri" panose="020F0502020204030204"/>
                          <a:cs typeface="Times New Roman" panose="02020603050405020304"/>
                        </a:rPr>
                        <a:t>ACEFALIAS</a:t>
                      </a:r>
                      <a:endParaRPr lang="es-ES" sz="1600" dirty="0">
                        <a:solidFill>
                          <a:srgbClr val="7030A0"/>
                        </a:solidFill>
                        <a:latin typeface="Calibri" panose="020F0502020204030204"/>
                        <a:ea typeface="Calibri" panose="020F0502020204030204"/>
                        <a:cs typeface="Times New Roman" panose="02020603050405020304"/>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180340" algn="ctr">
                        <a:lnSpc>
                          <a:spcPct val="150000"/>
                        </a:lnSpc>
                        <a:spcAft>
                          <a:spcPts val="0"/>
                        </a:spcAft>
                      </a:pPr>
                      <a:r>
                        <a:rPr lang="es-ES" sz="1600" dirty="0" smtClean="0">
                          <a:solidFill>
                            <a:srgbClr val="0070C0"/>
                          </a:solidFill>
                          <a:latin typeface="Calibri" panose="020F0502020204030204"/>
                          <a:ea typeface="Calibri" panose="020F0502020204030204"/>
                          <a:cs typeface="Times New Roman" panose="02020603050405020304"/>
                        </a:rPr>
                        <a:t>188</a:t>
                      </a:r>
                    </a:p>
                    <a:p>
                      <a:pPr marL="180340" algn="ctr">
                        <a:lnSpc>
                          <a:spcPct val="150000"/>
                        </a:lnSpc>
                        <a:spcAft>
                          <a:spcPts val="0"/>
                        </a:spcAft>
                      </a:pPr>
                      <a:endParaRPr lang="es-ES" sz="1600" dirty="0" smtClean="0">
                        <a:solidFill>
                          <a:srgbClr val="0070C0"/>
                        </a:solidFill>
                        <a:latin typeface="Calibri" panose="020F0502020204030204"/>
                        <a:ea typeface="Calibri" panose="020F0502020204030204"/>
                        <a:cs typeface="Times New Roman" panose="02020603050405020304"/>
                      </a:endParaRPr>
                    </a:p>
                    <a:p>
                      <a:pPr marL="180340" algn="ctr">
                        <a:lnSpc>
                          <a:spcPct val="150000"/>
                        </a:lnSpc>
                        <a:spcAft>
                          <a:spcPts val="0"/>
                        </a:spcAft>
                      </a:pPr>
                      <a:r>
                        <a:rPr lang="es-ES" sz="1600" dirty="0" smtClean="0">
                          <a:solidFill>
                            <a:srgbClr val="7030A0"/>
                          </a:solidFill>
                          <a:latin typeface="Calibri" panose="020F0502020204030204"/>
                          <a:ea typeface="Calibri" panose="020F0502020204030204"/>
                          <a:cs typeface="Times New Roman" panose="02020603050405020304"/>
                        </a:rPr>
                        <a:t>9</a:t>
                      </a:r>
                      <a:endParaRPr lang="es-ES" sz="1600" dirty="0">
                        <a:solidFill>
                          <a:srgbClr val="7030A0"/>
                        </a:solidFill>
                        <a:latin typeface="Calibri" panose="020F0502020204030204"/>
                        <a:ea typeface="Calibri" panose="020F0502020204030204"/>
                        <a:cs typeface="Times New Roman" panose="02020603050405020304"/>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420819">
                <a:tc>
                  <a:txBody>
                    <a:bodyPr/>
                    <a:lstStyle/>
                    <a:p>
                      <a:pPr marL="180340" algn="just">
                        <a:lnSpc>
                          <a:spcPct val="150000"/>
                        </a:lnSpc>
                        <a:spcAft>
                          <a:spcPts val="0"/>
                        </a:spcAft>
                      </a:pPr>
                      <a:r>
                        <a:rPr lang="es-ES" sz="1600" dirty="0">
                          <a:solidFill>
                            <a:schemeClr val="accent1">
                              <a:lumMod val="50000"/>
                            </a:schemeClr>
                          </a:solidFill>
                          <a:latin typeface="Calibri" panose="020F0502020204030204"/>
                          <a:ea typeface="Calibri" panose="020F0502020204030204"/>
                          <a:cs typeface="Times New Roman" panose="02020603050405020304"/>
                        </a:rPr>
                        <a:t>PERSONAL CON ITEM  </a:t>
                      </a:r>
                      <a:r>
                        <a:rPr lang="es-ES" sz="1600" dirty="0" smtClean="0">
                          <a:solidFill>
                            <a:schemeClr val="accent1">
                              <a:lumMod val="50000"/>
                            </a:schemeClr>
                          </a:solidFill>
                          <a:latin typeface="Calibri" panose="020F0502020204030204"/>
                          <a:ea typeface="Calibri" panose="020F0502020204030204"/>
                          <a:cs typeface="Times New Roman" panose="02020603050405020304"/>
                        </a:rPr>
                        <a:t>SEDES T/C</a:t>
                      </a:r>
                      <a:endParaRPr lang="es-ES" sz="1600" dirty="0">
                        <a:solidFill>
                          <a:schemeClr val="accent1">
                            <a:lumMod val="50000"/>
                          </a:schemeClr>
                        </a:solidFill>
                        <a:latin typeface="Calibri" panose="020F0502020204030204"/>
                        <a:ea typeface="Calibri" panose="020F0502020204030204"/>
                        <a:cs typeface="Times New Roman" panose="02020603050405020304"/>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180340" algn="ctr">
                        <a:lnSpc>
                          <a:spcPct val="150000"/>
                        </a:lnSpc>
                        <a:spcAft>
                          <a:spcPts val="0"/>
                        </a:spcAft>
                      </a:pPr>
                      <a:r>
                        <a:rPr lang="es-ES" sz="1600" dirty="0" smtClean="0">
                          <a:solidFill>
                            <a:schemeClr val="accent1">
                              <a:lumMod val="50000"/>
                            </a:schemeClr>
                          </a:solidFill>
                          <a:latin typeface="Calibri" panose="020F0502020204030204"/>
                          <a:ea typeface="Calibri" panose="020F0502020204030204"/>
                          <a:cs typeface="Times New Roman" panose="02020603050405020304"/>
                        </a:rPr>
                        <a:t>214</a:t>
                      </a:r>
                      <a:endParaRPr lang="es-ES" sz="1600" dirty="0">
                        <a:solidFill>
                          <a:schemeClr val="accent1">
                            <a:lumMod val="50000"/>
                          </a:schemeClr>
                        </a:solidFill>
                        <a:latin typeface="Calibri" panose="020F0502020204030204"/>
                        <a:ea typeface="Calibri" panose="020F0502020204030204"/>
                        <a:cs typeface="Times New Roman" panose="02020603050405020304"/>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731515">
                <a:tc>
                  <a:txBody>
                    <a:bodyPr/>
                    <a:lstStyle/>
                    <a:p>
                      <a:pPr marL="180340" marR="0" lvl="0" indent="0" algn="just" defTabSz="914400" rtl="0" eaLnBrk="1" fontAlgn="auto" latinLnBrk="0" hangingPunct="1">
                        <a:lnSpc>
                          <a:spcPct val="150000"/>
                        </a:lnSpc>
                        <a:spcBef>
                          <a:spcPts val="0"/>
                        </a:spcBef>
                        <a:spcAft>
                          <a:spcPts val="0"/>
                        </a:spcAft>
                        <a:buClrTx/>
                        <a:buSzTx/>
                        <a:buFontTx/>
                        <a:buNone/>
                        <a:defRPr/>
                      </a:pPr>
                      <a:r>
                        <a:rPr lang="es-ES" sz="1600" dirty="0" smtClean="0">
                          <a:solidFill>
                            <a:srgbClr val="FF0000"/>
                          </a:solidFill>
                          <a:latin typeface="Calibri" panose="020F0502020204030204"/>
                          <a:ea typeface="Calibri" panose="020F0502020204030204"/>
                          <a:cs typeface="Times New Roman" panose="02020603050405020304"/>
                        </a:rPr>
                        <a:t>PERSONAL CON ITEM  SEDES M/T</a:t>
                      </a:r>
                    </a:p>
                    <a:p>
                      <a:pPr marL="180340" algn="just">
                        <a:lnSpc>
                          <a:spcPct val="150000"/>
                        </a:lnSpc>
                        <a:spcAft>
                          <a:spcPts val="0"/>
                        </a:spcAft>
                      </a:pPr>
                      <a:r>
                        <a:rPr lang="es-ES" sz="1600" dirty="0" smtClean="0">
                          <a:latin typeface="Calibri" panose="020F0502020204030204"/>
                          <a:ea typeface="Calibri" panose="020F0502020204030204"/>
                          <a:cs typeface="Times New Roman" panose="02020603050405020304"/>
                        </a:rPr>
                        <a:t>ACEFALIAS SEDES LA PAZ</a:t>
                      </a:r>
                      <a:endParaRPr lang="es-ES" sz="1600" dirty="0">
                        <a:latin typeface="Calibri" panose="020F0502020204030204"/>
                        <a:ea typeface="Calibri" panose="020F0502020204030204"/>
                        <a:cs typeface="Times New Roman" panose="02020603050405020304"/>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180340" algn="ctr">
                        <a:lnSpc>
                          <a:spcPct val="150000"/>
                        </a:lnSpc>
                        <a:spcAft>
                          <a:spcPts val="0"/>
                        </a:spcAft>
                      </a:pPr>
                      <a:r>
                        <a:rPr lang="es-ES" sz="1600" dirty="0" smtClean="0">
                          <a:solidFill>
                            <a:srgbClr val="FF0000"/>
                          </a:solidFill>
                          <a:latin typeface="Calibri" panose="020F0502020204030204"/>
                          <a:ea typeface="Calibri" panose="020F0502020204030204"/>
                          <a:cs typeface="Times New Roman" panose="02020603050405020304"/>
                        </a:rPr>
                        <a:t>11</a:t>
                      </a:r>
                    </a:p>
                    <a:p>
                      <a:pPr marL="180340" algn="ctr">
                        <a:lnSpc>
                          <a:spcPct val="150000"/>
                        </a:lnSpc>
                        <a:spcAft>
                          <a:spcPts val="0"/>
                        </a:spcAft>
                      </a:pPr>
                      <a:r>
                        <a:rPr lang="es-ES" sz="1600" dirty="0" smtClean="0">
                          <a:solidFill>
                            <a:schemeClr val="tx1"/>
                          </a:solidFill>
                          <a:latin typeface="Calibri" panose="020F0502020204030204"/>
                          <a:ea typeface="Calibri" panose="020F0502020204030204"/>
                          <a:cs typeface="Times New Roman" panose="02020603050405020304"/>
                        </a:rPr>
                        <a:t>10</a:t>
                      </a:r>
                      <a:endParaRPr lang="es-ES" sz="1600" dirty="0">
                        <a:solidFill>
                          <a:schemeClr val="tx1"/>
                        </a:solidFill>
                        <a:latin typeface="Calibri" panose="020F0502020204030204"/>
                        <a:ea typeface="Calibri" panose="020F0502020204030204"/>
                        <a:cs typeface="Times New Roman" panose="02020603050405020304"/>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420819">
                <a:tc>
                  <a:txBody>
                    <a:bodyPr/>
                    <a:lstStyle/>
                    <a:p>
                      <a:pPr marL="180340" algn="just">
                        <a:lnSpc>
                          <a:spcPct val="150000"/>
                        </a:lnSpc>
                        <a:spcAft>
                          <a:spcPts val="0"/>
                        </a:spcAft>
                      </a:pPr>
                      <a:r>
                        <a:rPr lang="es-ES" sz="1600" dirty="0">
                          <a:solidFill>
                            <a:srgbClr val="FFFF00"/>
                          </a:solidFill>
                          <a:latin typeface="Calibri" panose="020F0502020204030204"/>
                          <a:ea typeface="Calibri" panose="020F0502020204030204"/>
                          <a:cs typeface="Times New Roman" panose="02020603050405020304"/>
                        </a:rPr>
                        <a:t>TOTAL </a:t>
                      </a:r>
                      <a:r>
                        <a:rPr lang="es-ES" sz="1600" dirty="0" smtClean="0">
                          <a:solidFill>
                            <a:srgbClr val="FFFF00"/>
                          </a:solidFill>
                          <a:latin typeface="Calibri" panose="020F0502020204030204"/>
                          <a:ea typeface="Calibri" panose="020F0502020204030204"/>
                          <a:cs typeface="Times New Roman" panose="02020603050405020304"/>
                        </a:rPr>
                        <a:t>PERSONAL</a:t>
                      </a:r>
                      <a:endParaRPr lang="es-ES" sz="1600" dirty="0">
                        <a:latin typeface="Calibri" panose="020F0502020204030204"/>
                        <a:ea typeface="Calibri" panose="020F0502020204030204"/>
                        <a:cs typeface="Times New Roman" panose="02020603050405020304"/>
                      </a:endParaRPr>
                    </a:p>
                  </a:txBody>
                  <a:tcPr marL="68570" marR="68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623"/>
                    </a:solidFill>
                  </a:tcPr>
                </a:tc>
                <a:tc>
                  <a:txBody>
                    <a:bodyPr/>
                    <a:lstStyle/>
                    <a:p>
                      <a:pPr marL="180340" algn="ctr">
                        <a:lnSpc>
                          <a:spcPct val="150000"/>
                        </a:lnSpc>
                        <a:spcAft>
                          <a:spcPts val="0"/>
                        </a:spcAft>
                      </a:pPr>
                      <a:r>
                        <a:rPr lang="es-ES" sz="1600" dirty="0" smtClean="0">
                          <a:solidFill>
                            <a:srgbClr val="FFFF00"/>
                          </a:solidFill>
                          <a:latin typeface="Calibri" panose="020F0502020204030204"/>
                          <a:ea typeface="Calibri" panose="020F0502020204030204"/>
                          <a:cs typeface="Times New Roman" panose="02020603050405020304"/>
                        </a:rPr>
                        <a:t>432</a:t>
                      </a:r>
                      <a:endParaRPr lang="es-ES" sz="1600" dirty="0">
                        <a:latin typeface="Calibri" panose="020F0502020204030204"/>
                        <a:ea typeface="Calibri" panose="020F0502020204030204"/>
                        <a:cs typeface="Times New Roman" panose="02020603050405020304"/>
                      </a:endParaRPr>
                    </a:p>
                  </a:txBody>
                  <a:tcPr marL="68570" marR="685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85623"/>
                    </a:solidFill>
                  </a:tcPr>
                </a:tc>
              </a:tr>
            </a:tbl>
          </a:graphicData>
        </a:graphic>
      </p:graphicFrame>
      <p:sp>
        <p:nvSpPr>
          <p:cNvPr id="36895" name="CuadroTexto 21"/>
          <p:cNvSpPr txBox="1"/>
          <p:nvPr/>
        </p:nvSpPr>
        <p:spPr>
          <a:xfrm>
            <a:off x="1816100" y="3014663"/>
            <a:ext cx="184150" cy="368300"/>
          </a:xfrm>
          <a:prstGeom prst="rect">
            <a:avLst/>
          </a:prstGeom>
          <a:noFill/>
          <a:ln w="9525">
            <a:noFill/>
          </a:ln>
        </p:spPr>
        <p:txBody>
          <a:bodyPr wrap="non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defTabSz="457200">
              <a:lnSpc>
                <a:spcPct val="100000"/>
              </a:lnSpc>
              <a:spcBef>
                <a:spcPct val="0"/>
              </a:spcBef>
              <a:buFontTx/>
              <a:buNone/>
            </a:pPr>
            <a:endParaRPr lang="es-BO" altLang="es-BO" sz="1800" dirty="0"/>
          </a:p>
        </p:txBody>
      </p:sp>
      <p:graphicFrame>
        <p:nvGraphicFramePr>
          <p:cNvPr id="13" name="Gráfico 12"/>
          <p:cNvGraphicFramePr>
            <a:graphicFrameLocks/>
          </p:cNvGraphicFramePr>
          <p:nvPr>
            <p:extLst>
              <p:ext uri="{D42A27DB-BD31-4B8C-83A1-F6EECF244321}">
                <p14:modId xmlns:p14="http://schemas.microsoft.com/office/powerpoint/2010/main" val="3599233449"/>
              </p:ext>
            </p:extLst>
          </p:nvPr>
        </p:nvGraphicFramePr>
        <p:xfrm>
          <a:off x="628023" y="1164763"/>
          <a:ext cx="5643987" cy="369979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420000">
            <a:off x="919163" y="1052513"/>
            <a:ext cx="9755188" cy="2767013"/>
          </a:xfrm>
        </p:spPr>
        <p:txBody>
          <a:bodyPr vert="horz" lIns="91440" tIns="45720" rIns="91440" bIns="45720" rtlCol="0" anchor="b">
            <a:normAutofit/>
          </a:bodyPr>
          <a:lstStyle/>
          <a:p>
            <a:pPr marL="0" marR="0" lvl="0" indent="0" algn="l" defTabSz="914400" rtl="0" eaLnBrk="0" fontAlgn="base" latinLnBrk="0" hangingPunct="0">
              <a:lnSpc>
                <a:spcPct val="90000"/>
              </a:lnSpc>
              <a:spcBef>
                <a:spcPct val="0"/>
              </a:spcBef>
              <a:spcAft>
                <a:spcPct val="0"/>
              </a:spcAft>
              <a:buClrTx/>
              <a:buSzTx/>
              <a:buFontTx/>
              <a:buNone/>
              <a:defRPr/>
            </a:pPr>
            <a:r>
              <a:rPr kumimoji="0" lang="es-MX" sz="6000" b="0" i="0" u="none" strike="noStrike" kern="1200" cap="all" spc="0" normalizeH="0" baseline="0" noProof="0" dirty="0">
                <a:ln>
                  <a:noFill/>
                </a:ln>
                <a:solidFill>
                  <a:schemeClr val="tx1"/>
                </a:solidFill>
                <a:effectLst/>
                <a:uLnTx/>
                <a:uFillTx/>
                <a:latin typeface="+mj-lt"/>
                <a:ea typeface="+mj-ea"/>
                <a:cs typeface="+mj-cs"/>
              </a:rPr>
              <a:t>EJECUCION PRESUPUESTARIA GESTION 2024</a:t>
            </a:r>
            <a:endParaRPr kumimoji="0" lang="es-BO" sz="6000" b="0" i="0" u="none" strike="noStrike" kern="1200" cap="all"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4663" y="715963"/>
            <a:ext cx="10606088" cy="627063"/>
          </a:xfrm>
        </p:spPr>
        <p:txBody>
          <a:bodyPr vert="horz" lIns="91440" tIns="45720" rIns="91440" bIns="45720" rtlCol="0" anchor="ctr">
            <a:normAutofit fontScale="90000"/>
          </a:body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s-MX" sz="2700" b="0" i="0" u="none" strike="noStrike" kern="1200" cap="all" spc="0" normalizeH="0" baseline="0" noProof="0" dirty="0">
                <a:ln>
                  <a:noFill/>
                </a:ln>
                <a:solidFill>
                  <a:schemeClr val="tx1"/>
                </a:solidFill>
                <a:effectLst/>
                <a:uLnTx/>
                <a:uFillTx/>
                <a:latin typeface="+mj-lt"/>
                <a:ea typeface="+mj-ea"/>
                <a:cs typeface="+mj-cs"/>
              </a:rPr>
              <a:t>EJECUCION PRESUPUESTARIA FUENTE 41 – 111</a:t>
            </a:r>
            <a:br>
              <a:rPr kumimoji="0" lang="es-MX" sz="2700" b="0" i="0" u="none" strike="noStrike" kern="1200" cap="all" spc="0" normalizeH="0" baseline="0" noProof="0" dirty="0">
                <a:ln>
                  <a:noFill/>
                </a:ln>
                <a:solidFill>
                  <a:schemeClr val="tx1"/>
                </a:solidFill>
                <a:effectLst/>
                <a:uLnTx/>
                <a:uFillTx/>
                <a:latin typeface="+mj-lt"/>
                <a:ea typeface="+mj-ea"/>
                <a:cs typeface="+mj-cs"/>
              </a:rPr>
            </a:br>
            <a:r>
              <a:rPr kumimoji="0" lang="es-MX" sz="2700" b="0" i="0" u="none" strike="noStrike" kern="1200" cap="all" spc="0" normalizeH="0" baseline="0" noProof="0" dirty="0">
                <a:ln>
                  <a:noFill/>
                </a:ln>
                <a:solidFill>
                  <a:schemeClr val="tx1"/>
                </a:solidFill>
                <a:effectLst/>
                <a:uLnTx/>
                <a:uFillTx/>
                <a:latin typeface="+mj-lt"/>
                <a:ea typeface="+mj-ea"/>
                <a:cs typeface="+mj-cs"/>
              </a:rPr>
              <a:t>Servicios y Productos de Salud Universal y Gratuita – SUS</a:t>
            </a:r>
            <a:r>
              <a:rPr kumimoji="0" lang="es-MX" sz="4000" b="0" i="0" u="none" strike="noStrike" kern="1200" cap="all" spc="0" normalizeH="0" baseline="0" noProof="0" dirty="0">
                <a:ln>
                  <a:noFill/>
                </a:ln>
                <a:solidFill>
                  <a:schemeClr val="tx1"/>
                </a:solidFill>
                <a:effectLst/>
                <a:uLnTx/>
                <a:uFillTx/>
                <a:latin typeface="+mj-lt"/>
                <a:ea typeface="+mj-ea"/>
                <a:cs typeface="+mj-cs"/>
              </a:rPr>
              <a:t/>
            </a:r>
            <a:br>
              <a:rPr kumimoji="0" lang="es-MX" sz="4000" b="0" i="0" u="none" strike="noStrike" kern="1200" cap="all" spc="0" normalizeH="0" baseline="0" noProof="0" dirty="0">
                <a:ln>
                  <a:noFill/>
                </a:ln>
                <a:solidFill>
                  <a:schemeClr val="tx1"/>
                </a:solidFill>
                <a:effectLst/>
                <a:uLnTx/>
                <a:uFillTx/>
                <a:latin typeface="+mj-lt"/>
                <a:ea typeface="+mj-ea"/>
                <a:cs typeface="+mj-cs"/>
              </a:rPr>
            </a:br>
            <a:endParaRPr kumimoji="0" lang="es-BO" sz="4000" b="0" i="0" u="none" strike="noStrike" kern="1200" cap="all" spc="0" normalizeH="0" baseline="0" noProof="0" dirty="0">
              <a:ln>
                <a:noFill/>
              </a:ln>
              <a:solidFill>
                <a:schemeClr val="tx1"/>
              </a:solidFill>
              <a:effectLst/>
              <a:uLnTx/>
              <a:uFillTx/>
              <a:latin typeface="+mj-lt"/>
              <a:ea typeface="+mj-ea"/>
              <a:cs typeface="+mj-cs"/>
            </a:endParaRPr>
          </a:p>
        </p:txBody>
      </p:sp>
      <p:pic>
        <p:nvPicPr>
          <p:cNvPr id="38915" name="Marcador de contenido 3"/>
          <p:cNvPicPr>
            <a:picLocks noGrp="1" noChangeAspect="1"/>
          </p:cNvPicPr>
          <p:nvPr>
            <p:ph sz="quarter" idx="1"/>
          </p:nvPr>
        </p:nvPicPr>
        <p:blipFill>
          <a:blip r:embed="rId2"/>
          <a:srcRect/>
          <a:stretch>
            <a:fillRect/>
          </a:stretch>
        </p:blipFill>
        <p:spPr>
          <a:xfrm>
            <a:off x="1004888" y="1343025"/>
            <a:ext cx="10225087" cy="4838700"/>
          </a:xfr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3 Grupo"/>
          <p:cNvGrpSpPr/>
          <p:nvPr/>
        </p:nvGrpSpPr>
        <p:grpSpPr>
          <a:xfrm>
            <a:off x="5894388" y="334963"/>
            <a:ext cx="5500687" cy="701675"/>
            <a:chOff x="0" y="0"/>
            <a:chExt cx="5500726" cy="702000"/>
          </a:xfrm>
        </p:grpSpPr>
        <p:sp>
          <p:nvSpPr>
            <p:cNvPr id="5" name="4 Rectángulo redondeado"/>
            <p:cNvSpPr/>
            <p:nvPr/>
          </p:nvSpPr>
          <p:spPr>
            <a:xfrm>
              <a:off x="0" y="0"/>
              <a:ext cx="5500726" cy="702000"/>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sp>
        <p:sp>
          <p:nvSpPr>
            <p:cNvPr id="6" name="5 Rectángulo"/>
            <p:cNvSpPr/>
            <p:nvPr/>
          </p:nvSpPr>
          <p:spPr>
            <a:xfrm>
              <a:off x="34925" y="34941"/>
              <a:ext cx="5430876" cy="632118"/>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lIns="114300" tIns="114300" rIns="114300" bIns="114300" spcCol="1270" anchor="ctr"/>
            <a:lstStyle/>
            <a:p>
              <a:pPr marL="0" marR="0" lvl="0" indent="0" algn="ctr" defTabSz="1333500" rtl="0" eaLnBrk="0" fontAlgn="base" latinLnBrk="0" hangingPunct="0">
                <a:lnSpc>
                  <a:spcPct val="90000"/>
                </a:lnSpc>
                <a:spcBef>
                  <a:spcPct val="0"/>
                </a:spcBef>
                <a:spcAft>
                  <a:spcPct val="35000"/>
                </a:spcAft>
                <a:buClrTx/>
                <a:buSzTx/>
                <a:buFontTx/>
                <a:buNone/>
                <a:defRPr/>
              </a:pPr>
              <a:r>
                <a:rPr kumimoji="0" lang="es-ES" sz="3000" b="1" i="0" u="none" strike="noStrike" kern="1200" cap="none" spc="0" normalizeH="0" baseline="0" noProof="0" dirty="0">
                  <a:ln>
                    <a:noFill/>
                  </a:ln>
                  <a:solidFill>
                    <a:schemeClr val="tx1"/>
                  </a:solidFill>
                  <a:effectLst/>
                  <a:uLnTx/>
                  <a:uFillTx/>
                  <a:latin typeface="+mn-lt"/>
                  <a:ea typeface="+mn-ea"/>
                  <a:cs typeface="+mn-cs"/>
                </a:rPr>
                <a:t>¿QUIENES SOMOS?</a:t>
              </a:r>
            </a:p>
          </p:txBody>
        </p:sp>
      </p:grpSp>
      <p:cxnSp>
        <p:nvCxnSpPr>
          <p:cNvPr id="7" name="4 Conector recto"/>
          <p:cNvCxnSpPr/>
          <p:nvPr/>
        </p:nvCxnSpPr>
        <p:spPr>
          <a:xfrm>
            <a:off x="1839913" y="1327150"/>
            <a:ext cx="9794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1268" name="Imagen 12"/>
          <p:cNvPicPr>
            <a:picLocks noChangeAspect="1"/>
          </p:cNvPicPr>
          <p:nvPr/>
        </p:nvPicPr>
        <p:blipFill>
          <a:blip r:embed="rId2"/>
          <a:stretch>
            <a:fillRect/>
          </a:stretch>
        </p:blipFill>
        <p:spPr>
          <a:xfrm>
            <a:off x="0" y="0"/>
            <a:ext cx="1258888" cy="1851025"/>
          </a:xfrm>
          <a:prstGeom prst="rect">
            <a:avLst/>
          </a:prstGeom>
          <a:noFill/>
          <a:ln w="9525">
            <a:noFill/>
          </a:ln>
        </p:spPr>
      </p:pic>
      <p:sp>
        <p:nvSpPr>
          <p:cNvPr id="11269" name="8 Rectángulo"/>
          <p:cNvSpPr/>
          <p:nvPr/>
        </p:nvSpPr>
        <p:spPr>
          <a:xfrm>
            <a:off x="215900" y="1439863"/>
            <a:ext cx="6908800" cy="7116762"/>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defTabSz="457200">
              <a:lnSpc>
                <a:spcPct val="100000"/>
              </a:lnSpc>
              <a:spcBef>
                <a:spcPct val="0"/>
              </a:spcBef>
              <a:buFontTx/>
              <a:buNone/>
            </a:pPr>
            <a:endParaRPr lang="es-ES" altLang="es-ES" sz="1800" b="1" dirty="0">
              <a:solidFill>
                <a:srgbClr val="000000"/>
              </a:solidFill>
              <a:latin typeface="Arial" panose="020B0604020202020204" pitchFamily="34" charset="0"/>
              <a:cs typeface="Arial" panose="020B0604020202020204" pitchFamily="34" charset="0"/>
            </a:endParaRPr>
          </a:p>
          <a:p>
            <a:pPr marL="0" lvl="0" indent="0" defTabSz="457200">
              <a:lnSpc>
                <a:spcPct val="150000"/>
              </a:lnSpc>
              <a:spcBef>
                <a:spcPct val="0"/>
              </a:spcBef>
              <a:buFontTx/>
              <a:buNone/>
            </a:pPr>
            <a:r>
              <a:rPr lang="es-ES" altLang="es-ES" sz="2400" b="1" dirty="0">
                <a:solidFill>
                  <a:srgbClr val="000000"/>
                </a:solidFill>
                <a:latin typeface="Arial Narrow" panose="020B0606020202030204" pitchFamily="34" charset="0"/>
                <a:cs typeface="Arial" panose="020B0604020202020204" pitchFamily="34" charset="0"/>
              </a:rPr>
              <a:t>El Hospital de la Mujer fue creado con Resolución de la Secretaría Nacional de Salud No 1075 en fecha 19 de octubre de 1994, con el objeto de garantizar la atención de la salud especializada para el Binomio Madre Niño, a través del Seguro Básico de Salud (SBS), Seguro Universal Materno Infantil (SUMI), Prestación del Servicio de Salud Integral (PSSI) y el Seguro Universal de Salud (SUS) vigente desde el 19 de marzo de 2019 con la Ley 1152.</a:t>
            </a:r>
            <a:r>
              <a:rPr lang="es-ES" altLang="es-ES" sz="2000" b="1" dirty="0">
                <a:solidFill>
                  <a:srgbClr val="000000"/>
                </a:solidFill>
                <a:latin typeface="Arial" panose="020B0604020202020204" pitchFamily="34" charset="0"/>
                <a:cs typeface="Arial" panose="020B0604020202020204" pitchFamily="34" charset="0"/>
              </a:rPr>
              <a:t/>
            </a:r>
            <a:br>
              <a:rPr lang="es-ES" altLang="es-ES" sz="2000" b="1" dirty="0">
                <a:solidFill>
                  <a:srgbClr val="000000"/>
                </a:solidFill>
                <a:latin typeface="Arial" panose="020B0604020202020204" pitchFamily="34" charset="0"/>
                <a:cs typeface="Arial" panose="020B0604020202020204" pitchFamily="34" charset="0"/>
              </a:rPr>
            </a:br>
            <a:r>
              <a:rPr lang="es-ES" altLang="es-ES" sz="2000" b="1" dirty="0">
                <a:solidFill>
                  <a:srgbClr val="000000"/>
                </a:solidFill>
                <a:latin typeface="Arial" panose="020B0604020202020204" pitchFamily="34" charset="0"/>
                <a:cs typeface="Arial" panose="020B0604020202020204" pitchFamily="34" charset="0"/>
              </a:rPr>
              <a:t/>
            </a:r>
            <a:br>
              <a:rPr lang="es-ES" altLang="es-ES" sz="2000" b="1" dirty="0">
                <a:solidFill>
                  <a:srgbClr val="000000"/>
                </a:solidFill>
                <a:latin typeface="Arial" panose="020B0604020202020204" pitchFamily="34" charset="0"/>
                <a:cs typeface="Arial" panose="020B0604020202020204" pitchFamily="34" charset="0"/>
              </a:rPr>
            </a:br>
            <a:r>
              <a:rPr lang="es-ES" altLang="es-ES" sz="1800" b="1" dirty="0">
                <a:solidFill>
                  <a:srgbClr val="000000"/>
                </a:solidFill>
                <a:latin typeface="Arial" panose="020B0604020202020204" pitchFamily="34" charset="0"/>
                <a:cs typeface="Arial" panose="020B0604020202020204" pitchFamily="34" charset="0"/>
              </a:rPr>
              <a:t/>
            </a:r>
            <a:br>
              <a:rPr lang="es-ES" altLang="es-ES" sz="1800" b="1" dirty="0">
                <a:solidFill>
                  <a:srgbClr val="000000"/>
                </a:solidFill>
                <a:latin typeface="Arial" panose="020B0604020202020204" pitchFamily="34" charset="0"/>
                <a:cs typeface="Arial" panose="020B0604020202020204" pitchFamily="34" charset="0"/>
              </a:rPr>
            </a:br>
            <a:r>
              <a:rPr lang="es-ES" altLang="es-ES" sz="1800" b="1" dirty="0">
                <a:solidFill>
                  <a:srgbClr val="000000"/>
                </a:solidFill>
                <a:latin typeface="Arial" panose="020B0604020202020204" pitchFamily="34" charset="0"/>
                <a:cs typeface="Arial" panose="020B0604020202020204" pitchFamily="34" charset="0"/>
              </a:rPr>
              <a:t/>
            </a:r>
            <a:br>
              <a:rPr lang="es-ES" altLang="es-ES" sz="1800" b="1" dirty="0">
                <a:solidFill>
                  <a:srgbClr val="000000"/>
                </a:solidFill>
                <a:latin typeface="Arial" panose="020B0604020202020204" pitchFamily="34" charset="0"/>
                <a:cs typeface="Arial" panose="020B0604020202020204" pitchFamily="34" charset="0"/>
              </a:rPr>
            </a:br>
            <a:endParaRPr lang="es-ES" altLang="es-BO" sz="1800" dirty="0"/>
          </a:p>
        </p:txBody>
      </p:sp>
      <p:pic>
        <p:nvPicPr>
          <p:cNvPr id="11270" name="Picture 15" descr="Hospital de la Mujer sin espacio para más pacientes por covid-19 - El  Diario - Bolivia"/>
          <p:cNvPicPr>
            <a:picLocks noChangeAspect="1"/>
          </p:cNvPicPr>
          <p:nvPr/>
        </p:nvPicPr>
        <p:blipFill>
          <a:blip r:embed="rId3"/>
          <a:stretch>
            <a:fillRect/>
          </a:stretch>
        </p:blipFill>
        <p:spPr>
          <a:xfrm>
            <a:off x="7461250" y="1492250"/>
            <a:ext cx="4730750" cy="5365750"/>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contenido 2"/>
          <p:cNvSpPr>
            <a:spLocks noGrp="1"/>
          </p:cNvSpPr>
          <p:nvPr>
            <p:ph sz="quarter" idx="1"/>
          </p:nvPr>
        </p:nvSpPr>
        <p:spPr>
          <a:xfrm>
            <a:off x="685800" y="771525"/>
            <a:ext cx="10394950" cy="4638675"/>
          </a:xfrm>
          <a:ln/>
        </p:spPr>
        <p:txBody>
          <a:bodyPr vert="horz" wrap="square" lIns="91440" tIns="45720" rIns="91440" bIns="45720" anchor="t" anchorCtr="0"/>
          <a:lstStyle/>
          <a:p>
            <a:pPr algn="just">
              <a:buClrTx/>
              <a:buSzTx/>
              <a:buFont typeface="Arial" panose="020B0604020202020204" pitchFamily="34" charset="0"/>
            </a:pPr>
            <a:endParaRPr lang="es-MX" altLang="es-BO" dirty="0"/>
          </a:p>
          <a:p>
            <a:pPr algn="just">
              <a:buClrTx/>
              <a:buSzTx/>
              <a:buFont typeface="Arial" panose="020B0604020202020204" pitchFamily="34" charset="0"/>
            </a:pPr>
            <a:endParaRPr lang="es-MX" altLang="es-BO" dirty="0"/>
          </a:p>
          <a:p>
            <a:pPr algn="just">
              <a:buClrTx/>
              <a:buSzTx/>
              <a:buFont typeface="Arial" panose="020B0604020202020204" pitchFamily="34" charset="0"/>
            </a:pPr>
            <a:r>
              <a:rPr lang="es-MX" altLang="es-BO" sz="2800" dirty="0"/>
              <a:t>La ejecución de la fuente Servicios y Productos de Salud Universal y Gratuita – SUS llego al 69,13 %, sin embargo Los pagos pendientes que se imputaran con presupuesto en la gestión 2025 incrementan una ejecución presupuestaria del 79.80%, de los cuales es necesario mencionar que el servicio de farmacia no presenta desabastecimiento </a:t>
            </a:r>
            <a:r>
              <a:rPr lang="pt-BR" altLang="es-BO" sz="2800" dirty="0"/>
              <a:t>de medicamentos, reactivos e insumos médicos</a:t>
            </a:r>
            <a:r>
              <a:rPr lang="pt-BR" altLang="es-BO" dirty="0"/>
              <a:t>.</a:t>
            </a:r>
            <a:endParaRPr lang="es-BO" altLang="es-BO"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2450" y="152400"/>
            <a:ext cx="10396538" cy="1152525"/>
          </a:xfrm>
        </p:spPr>
        <p:txBody>
          <a:bodyPr vert="horz" lIns="91440" tIns="45720" rIns="91440" bIns="45720" rtlCol="0" anchor="ctr">
            <a:noAutofit/>
          </a:bodyPr>
          <a:lstStyle/>
          <a:p>
            <a:pPr marL="0" marR="0" lvl="0" indent="0" algn="ctr" defTabSz="914400" rtl="0" eaLnBrk="0" fontAlgn="base" latinLnBrk="0" hangingPunct="0">
              <a:lnSpc>
                <a:spcPct val="90000"/>
              </a:lnSpc>
              <a:spcBef>
                <a:spcPct val="0"/>
              </a:spcBef>
              <a:spcAft>
                <a:spcPct val="0"/>
              </a:spcAft>
              <a:buClrTx/>
              <a:buSzTx/>
              <a:buFontTx/>
              <a:buNone/>
              <a:defRPr/>
            </a:pPr>
            <a:r>
              <a:rPr kumimoji="0" lang="es-MX" sz="2400" b="1" i="0" u="none" strike="noStrike" kern="1200" cap="all" spc="0" normalizeH="0" baseline="0" noProof="0" dirty="0">
                <a:ln>
                  <a:noFill/>
                </a:ln>
                <a:solidFill>
                  <a:schemeClr val="tx1"/>
                </a:solidFill>
                <a:effectLst/>
                <a:uLnTx/>
                <a:uFillTx/>
                <a:latin typeface="+mj-lt"/>
                <a:ea typeface="+mj-ea"/>
                <a:cs typeface="+mj-cs"/>
              </a:rPr>
              <a:t>EJECUCION PRESUPUESTARIA FUENTE 20 – 220 RECURSOS ESPECIFICOS regalías</a:t>
            </a:r>
            <a:endParaRPr kumimoji="0" lang="es-BO" sz="2400" b="1" i="0" u="none" strike="noStrike" kern="1200" cap="all" spc="0" normalizeH="0" baseline="0" noProof="0" dirty="0">
              <a:ln>
                <a:noFill/>
              </a:ln>
              <a:solidFill>
                <a:schemeClr val="tx1"/>
              </a:solidFill>
              <a:effectLst/>
              <a:uLnTx/>
              <a:uFillTx/>
              <a:latin typeface="+mj-lt"/>
              <a:ea typeface="+mj-ea"/>
              <a:cs typeface="+mj-cs"/>
            </a:endParaRPr>
          </a:p>
        </p:txBody>
      </p:sp>
      <p:sp>
        <p:nvSpPr>
          <p:cNvPr id="3" name="Marcador de contenido 2"/>
          <p:cNvSpPr>
            <a:spLocks noGrp="1"/>
          </p:cNvSpPr>
          <p:nvPr>
            <p:ph sz="quarter" idx="1"/>
          </p:nvPr>
        </p:nvSpPr>
        <p:spPr>
          <a:xfrm>
            <a:off x="685800" y="1019175"/>
            <a:ext cx="10394950" cy="4356100"/>
          </a:xfrm>
        </p:spPr>
        <p:txBody>
          <a:bodyPr vert="horz" wrap="square" lIns="91440" tIns="45720" rIns="91440" bIns="45720" numCol="1" anchor="t" anchorCtr="0" compatLnSpc="1"/>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es-MX" sz="2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es-MX" sz="2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es-MX" sz="2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es-MX" sz="22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es-MX" sz="2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s-MX"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s-MX" sz="2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s-MX"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s-MX" sz="2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s-MX" sz="2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s-MX" sz="2200" b="0" i="0" u="none" strike="noStrike" kern="1200" cap="none" spc="0" normalizeH="0" baseline="0" noProof="0" dirty="0" smtClean="0">
                <a:ln>
                  <a:noFill/>
                </a:ln>
                <a:solidFill>
                  <a:schemeClr val="tx1"/>
                </a:solidFill>
                <a:effectLst/>
                <a:uLnTx/>
                <a:uFillTx/>
                <a:latin typeface="+mn-lt"/>
                <a:ea typeface="+mn-ea"/>
                <a:cs typeface="+mn-cs"/>
              </a:rPr>
              <a:t>La </a:t>
            </a:r>
            <a:r>
              <a:rPr kumimoji="0" lang="es-MX" sz="2200" b="0" i="0" u="none" strike="noStrike" kern="1200" cap="none" spc="0" normalizeH="0" baseline="0" noProof="0" dirty="0">
                <a:ln>
                  <a:noFill/>
                </a:ln>
                <a:solidFill>
                  <a:schemeClr val="tx1"/>
                </a:solidFill>
                <a:effectLst/>
                <a:uLnTx/>
                <a:uFillTx/>
                <a:latin typeface="+mn-lt"/>
                <a:ea typeface="+mn-ea"/>
                <a:cs typeface="+mn-cs"/>
              </a:rPr>
              <a:t>ejecución de la FUENTE 20 – 220 </a:t>
            </a:r>
            <a:r>
              <a:rPr kumimoji="0" lang="es-MX" sz="2000" b="0" i="0" u="none" strike="noStrike" kern="1200" cap="none" spc="0" normalizeH="0" baseline="0" noProof="0" dirty="0">
                <a:ln>
                  <a:noFill/>
                </a:ln>
                <a:solidFill>
                  <a:schemeClr val="tx1"/>
                </a:solidFill>
                <a:effectLst/>
                <a:uLnTx/>
                <a:uFillTx/>
                <a:latin typeface="+mn-lt"/>
                <a:ea typeface="+mn-ea"/>
                <a:cs typeface="+mn-cs"/>
              </a:rPr>
              <a:t>RECURSOS ESPECIFICOS regalías </a:t>
            </a:r>
            <a:r>
              <a:rPr kumimoji="0" lang="es-MX" sz="2200" b="0" i="0" u="none" strike="noStrike" kern="1200" cap="none" spc="0" normalizeH="0" baseline="0" noProof="0" dirty="0">
                <a:ln>
                  <a:noFill/>
                </a:ln>
                <a:solidFill>
                  <a:schemeClr val="tx1"/>
                </a:solidFill>
                <a:effectLst/>
                <a:uLnTx/>
                <a:uFillTx/>
                <a:latin typeface="+mn-lt"/>
                <a:ea typeface="+mn-ea"/>
                <a:cs typeface="+mn-cs"/>
              </a:rPr>
              <a:t>llego al 92,35%</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s-BO"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40964" name="Imagen 4"/>
          <p:cNvPicPr>
            <a:picLocks noChangeAspect="1"/>
          </p:cNvPicPr>
          <p:nvPr/>
        </p:nvPicPr>
        <p:blipFill>
          <a:blip r:embed="rId2"/>
          <a:stretch>
            <a:fillRect/>
          </a:stretch>
        </p:blipFill>
        <p:spPr>
          <a:xfrm>
            <a:off x="685800" y="1354138"/>
            <a:ext cx="10531475" cy="3970337"/>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22263"/>
            <a:ext cx="10396538" cy="977900"/>
          </a:xfrm>
        </p:spPr>
        <p:txBody>
          <a:bodyPr vert="horz" lIns="91440" tIns="45720" rIns="91440" bIns="45720" rtlCol="0" anchor="ctr">
            <a:noAutofit/>
          </a:bodyPr>
          <a:lstStyle/>
          <a:p>
            <a:pPr marL="0" marR="0" lvl="0" indent="0" algn="r" defTabSz="914400" rtl="0" eaLnBrk="0" fontAlgn="base" latinLnBrk="0" hangingPunct="0">
              <a:lnSpc>
                <a:spcPct val="90000"/>
              </a:lnSpc>
              <a:spcBef>
                <a:spcPct val="0"/>
              </a:spcBef>
              <a:spcAft>
                <a:spcPct val="0"/>
              </a:spcAft>
              <a:buClrTx/>
              <a:buSzTx/>
              <a:buFontTx/>
              <a:buNone/>
              <a:defRPr/>
            </a:pPr>
            <a:r>
              <a:rPr kumimoji="0" lang="es-MX" sz="2400" b="0" i="0" u="none" strike="noStrike" kern="1200" cap="all" spc="0" normalizeH="0" baseline="0" noProof="0" dirty="0">
                <a:ln>
                  <a:noFill/>
                </a:ln>
                <a:solidFill>
                  <a:schemeClr val="tx1"/>
                </a:solidFill>
                <a:effectLst/>
                <a:uLnTx/>
                <a:uFillTx/>
                <a:latin typeface="+mj-lt"/>
                <a:ea typeface="+mj-ea"/>
                <a:cs typeface="+mj-cs"/>
              </a:rPr>
              <a:t>EJECUCION PRESUPUESTARIA FUENTE 20 – 230 RECURSOS PROPIOS</a:t>
            </a:r>
            <a:endParaRPr kumimoji="0" lang="es-BO" sz="2400" b="0" i="0" u="none" strike="noStrike" kern="1200" cap="all" spc="0" normalizeH="0" baseline="0" noProof="0" dirty="0">
              <a:ln>
                <a:noFill/>
              </a:ln>
              <a:solidFill>
                <a:schemeClr val="tx1"/>
              </a:solidFill>
              <a:effectLst/>
              <a:uLnTx/>
              <a:uFillTx/>
              <a:latin typeface="+mj-lt"/>
              <a:ea typeface="+mj-ea"/>
              <a:cs typeface="+mj-cs"/>
            </a:endParaRPr>
          </a:p>
        </p:txBody>
      </p:sp>
      <p:pic>
        <p:nvPicPr>
          <p:cNvPr id="41987" name="Marcador de contenido 6"/>
          <p:cNvPicPr>
            <a:picLocks noGrp="1" noChangeAspect="1"/>
          </p:cNvPicPr>
          <p:nvPr>
            <p:ph sz="quarter" idx="1"/>
          </p:nvPr>
        </p:nvPicPr>
        <p:blipFill>
          <a:blip r:embed="rId2"/>
          <a:srcRect/>
          <a:stretch>
            <a:fillRect/>
          </a:stretch>
        </p:blipFill>
        <p:spPr>
          <a:xfrm>
            <a:off x="1055688" y="1108074"/>
            <a:ext cx="10026650" cy="5749925"/>
          </a:xfr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4"/>
          <p:cNvSpPr txBox="1"/>
          <p:nvPr/>
        </p:nvSpPr>
        <p:spPr bwMode="auto">
          <a:xfrm>
            <a:off x="4964113" y="813739"/>
            <a:ext cx="6407150" cy="633413"/>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lIns="114300" tIns="114300" rIns="114300" bIns="114300" spcCol="1270" anchor="ctr"/>
          <a:lstStyle/>
          <a:p>
            <a:pPr marL="0" marR="0" lvl="0" indent="0" algn="ctr" defTabSz="1333500" rtl="0" eaLnBrk="1" fontAlgn="auto" latinLnBrk="0" hangingPunct="1">
              <a:lnSpc>
                <a:spcPct val="90000"/>
              </a:lnSpc>
              <a:spcBef>
                <a:spcPct val="0"/>
              </a:spcBef>
              <a:spcAft>
                <a:spcPct val="35000"/>
              </a:spcAft>
              <a:buClrTx/>
              <a:buSzTx/>
              <a:buFontTx/>
              <a:buNone/>
              <a:defRPr/>
            </a:pPr>
            <a:r>
              <a:rPr kumimoji="0" lang="es-ES" sz="2400" b="1" i="0" u="none" strike="noStrike" kern="1200" cap="none" spc="0" normalizeH="0" baseline="0" noProof="0" dirty="0">
                <a:ln>
                  <a:noFill/>
                </a:ln>
                <a:solidFill>
                  <a:schemeClr val="bg2">
                    <a:lumMod val="25000"/>
                  </a:schemeClr>
                </a:solidFill>
                <a:effectLst/>
                <a:uLnTx/>
                <a:uFillTx/>
                <a:latin typeface="+mn-lt"/>
                <a:ea typeface="+mn-ea"/>
                <a:cs typeface="+mn-cs"/>
              </a:rPr>
              <a:t>UNIDAD DE AUDITORIA INTERNA  </a:t>
            </a:r>
            <a:endParaRPr kumimoji="0" lang="en-US" sz="2400" b="0" i="0" u="none" strike="noStrike" kern="1200" cap="none" spc="0" normalizeH="0" baseline="0" noProof="0" dirty="0">
              <a:ln>
                <a:noFill/>
              </a:ln>
              <a:solidFill>
                <a:schemeClr val="bg2">
                  <a:lumMod val="25000"/>
                </a:schemeClr>
              </a:solidFill>
              <a:effectLst/>
              <a:uLnTx/>
              <a:uFillTx/>
              <a:latin typeface="+mn-lt"/>
              <a:ea typeface="+mn-ea"/>
              <a:cs typeface="+mn-cs"/>
            </a:endParaRPr>
          </a:p>
        </p:txBody>
      </p:sp>
      <p:sp>
        <p:nvSpPr>
          <p:cNvPr id="43011" name="Rectángulo 5"/>
          <p:cNvSpPr/>
          <p:nvPr/>
        </p:nvSpPr>
        <p:spPr>
          <a:xfrm>
            <a:off x="939800" y="1837856"/>
            <a:ext cx="10431463" cy="3732304"/>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algn="just"/>
            <a:r>
              <a:rPr lang="es-ES" sz="1800" dirty="0"/>
              <a:t>En cumplimiento a Instructivo a cite  GADLP/SEDESLP/UTRANSPERENCIA /N° 001/2025 en lo que respecta a la Unidad de Auditoria Interna del Hospital de la Mujer en lo referente a seguimientos se presenta la siguiente a  la información.</a:t>
            </a:r>
            <a:endParaRPr lang="es-BO" sz="1800" dirty="0"/>
          </a:p>
          <a:p>
            <a:pPr marL="0" indent="0">
              <a:buNone/>
            </a:pPr>
            <a:r>
              <a:rPr lang="es-ES" sz="1800" b="1" dirty="0" smtClean="0"/>
              <a:t>ASPECTOS </a:t>
            </a:r>
            <a:r>
              <a:rPr lang="es-ES" sz="1800" b="1" dirty="0"/>
              <a:t>RELEVANTES RESPECTO A LA UNIDAD DE AUDITORIA INTERNA DEL HOSPITAL DE LA MUJER</a:t>
            </a:r>
            <a:endParaRPr lang="es-BO" sz="1800" dirty="0"/>
          </a:p>
          <a:p>
            <a:pPr marL="0" lvl="0" indent="0">
              <a:buNone/>
            </a:pPr>
            <a:r>
              <a:rPr lang="es-ES" sz="1800" b="1" dirty="0" smtClean="0"/>
              <a:t>1. Nivel </a:t>
            </a:r>
            <a:r>
              <a:rPr lang="es-ES" sz="1800" b="1" dirty="0"/>
              <a:t>Jerárquico: </a:t>
            </a:r>
            <a:endParaRPr lang="es-BO" sz="1800" dirty="0"/>
          </a:p>
          <a:p>
            <a:r>
              <a:rPr lang="es-ES" sz="1800" dirty="0"/>
              <a:t>Ejecutivo</a:t>
            </a:r>
            <a:endParaRPr lang="es-BO" sz="1800" dirty="0"/>
          </a:p>
          <a:p>
            <a:pPr marL="0" lvl="0" indent="0">
              <a:buNone/>
            </a:pPr>
            <a:r>
              <a:rPr lang="es-ES" sz="1800" b="1" dirty="0" smtClean="0"/>
              <a:t>2. Nombre </a:t>
            </a:r>
            <a:r>
              <a:rPr lang="es-ES" sz="1800" b="1" dirty="0"/>
              <a:t>de la unidad inmediata superior: </a:t>
            </a:r>
            <a:endParaRPr lang="es-BO" sz="1800" dirty="0"/>
          </a:p>
          <a:p>
            <a:r>
              <a:rPr lang="es-ES" sz="1800" dirty="0"/>
              <a:t>Dirección General</a:t>
            </a:r>
            <a:endParaRPr lang="es-BO" sz="1800" dirty="0"/>
          </a:p>
          <a:p>
            <a:pPr marL="0" indent="0">
              <a:buNone/>
            </a:pPr>
            <a:r>
              <a:rPr lang="es-ES" sz="1800" b="1" dirty="0"/>
              <a:t>3. Atribuciones de la Unidad de Unidad de Auditoria Interna</a:t>
            </a:r>
            <a:endParaRPr lang="es-BO" sz="1800" dirty="0"/>
          </a:p>
          <a:p>
            <a:r>
              <a:rPr lang="es-ES" sz="1800" dirty="0"/>
              <a:t>Ejercer el desarrollo de sus funciones con autonomía y seguridad </a:t>
            </a:r>
            <a:r>
              <a:rPr lang="es-ES" sz="1800" dirty="0" smtClean="0"/>
              <a:t>profesional</a:t>
            </a:r>
            <a:r>
              <a:rPr lang="es-MX" altLang="es-BO" sz="1800" dirty="0" smtClean="0"/>
              <a:t>.</a:t>
            </a:r>
            <a:endParaRPr lang="es-MX" altLang="es-BO" sz="1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ángulo 3"/>
          <p:cNvSpPr/>
          <p:nvPr/>
        </p:nvSpPr>
        <p:spPr>
          <a:xfrm>
            <a:off x="1019175" y="1382735"/>
            <a:ext cx="10488613" cy="412318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defTabSz="457200">
              <a:lnSpc>
                <a:spcPct val="100000"/>
              </a:lnSpc>
              <a:spcBef>
                <a:spcPct val="0"/>
              </a:spcBef>
              <a:buFontTx/>
              <a:buNone/>
            </a:pPr>
            <a:endParaRPr lang="es-MX" altLang="es-BO" sz="1800" dirty="0"/>
          </a:p>
          <a:p>
            <a:pPr marL="0" indent="0">
              <a:buNone/>
            </a:pPr>
            <a:r>
              <a:rPr lang="es-ES" sz="1800" b="1" dirty="0"/>
              <a:t>4. Objetivo de la unidad: </a:t>
            </a:r>
            <a:endParaRPr lang="es-BO" sz="1800" dirty="0"/>
          </a:p>
          <a:p>
            <a:pPr marL="0" indent="0" algn="just">
              <a:buNone/>
            </a:pPr>
            <a:r>
              <a:rPr lang="es-ES" sz="1800" dirty="0"/>
              <a:t>Ejercer el control gubernamental interno asignado por Ley No 1178 del Hospital de la Mujer, evaluando y fiscalizando las operaciones de todas las </a:t>
            </a:r>
            <a:r>
              <a:rPr lang="es-ES" sz="1800" dirty="0" smtClean="0"/>
              <a:t>áreas </a:t>
            </a:r>
            <a:r>
              <a:rPr lang="es-ES" sz="1800" dirty="0"/>
              <a:t>para promover la observancia de las normas de eficacia y eficiencia de la administración en general, comprobado la transparencia en el manejo de los recursos humanos, materiales y financieros, la observancia de sus políticas internas y externas, </a:t>
            </a:r>
            <a:r>
              <a:rPr lang="es-ES" sz="1800" dirty="0" smtClean="0"/>
              <a:t>así </a:t>
            </a:r>
            <a:r>
              <a:rPr lang="es-ES" sz="1800" dirty="0"/>
              <a:t>como promover el mejoramiento de la gestión del Hospital de la Mujer.</a:t>
            </a:r>
            <a:endParaRPr lang="es-BO" sz="1800" dirty="0"/>
          </a:p>
          <a:p>
            <a:pPr marL="0" indent="0">
              <a:buNone/>
            </a:pPr>
            <a:r>
              <a:rPr lang="es-ES" sz="1800" b="1" dirty="0"/>
              <a:t>5. Función Principal: </a:t>
            </a:r>
            <a:endParaRPr lang="es-BO" sz="1800" dirty="0"/>
          </a:p>
          <a:p>
            <a:pPr marL="0" indent="0" algn="just">
              <a:buNone/>
            </a:pPr>
            <a:r>
              <a:rPr lang="es-ES" sz="1800" dirty="0"/>
              <a:t>Fortalecer el control gubernamental interno procurando promover el acatamiento de las normas legales, la protección de los recursos contra irregularidades, fraudes y errores, la obtención de información operativa financiera útil, confiable y oportuna, la eficiencia de las operaciones y actividades y el cumplimiento de los planes, programas y presupuesto, en concordancia con las políticas, objetivos y metas propuestas por el Hospital de la Mujer</a:t>
            </a:r>
            <a:r>
              <a:rPr lang="es-ES" sz="1800" dirty="0" smtClean="0"/>
              <a:t>.</a:t>
            </a:r>
            <a:endParaRPr lang="es-BO" sz="1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ángulo 5"/>
          <p:cNvSpPr/>
          <p:nvPr/>
        </p:nvSpPr>
        <p:spPr>
          <a:xfrm>
            <a:off x="2416355" y="1256562"/>
            <a:ext cx="7088253" cy="84228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indent="0">
              <a:buNone/>
            </a:pPr>
            <a:r>
              <a:rPr lang="es-ES" sz="1800" b="1" dirty="0"/>
              <a:t>ACTIVIDADES </a:t>
            </a:r>
            <a:endParaRPr lang="es-ES" sz="1800" b="1" dirty="0" smtClean="0"/>
          </a:p>
          <a:p>
            <a:pPr marL="342900" lvl="0" indent="-342900">
              <a:buAutoNum type="alphaLcParenR"/>
            </a:pPr>
            <a:r>
              <a:rPr lang="es-BO" sz="1800" b="1" dirty="0" smtClean="0"/>
              <a:t>AUDITORIA </a:t>
            </a:r>
            <a:r>
              <a:rPr lang="es-BO" sz="1800" b="1" dirty="0"/>
              <a:t>DE </a:t>
            </a:r>
            <a:r>
              <a:rPr lang="es-BO" sz="1800" b="1" dirty="0" smtClean="0"/>
              <a:t>CONFIABILIDAD</a:t>
            </a:r>
          </a:p>
          <a:p>
            <a:pPr marL="0" lvl="0" indent="0" defTabSz="457200">
              <a:lnSpc>
                <a:spcPct val="100000"/>
              </a:lnSpc>
              <a:spcBef>
                <a:spcPct val="0"/>
              </a:spcBef>
              <a:buFontTx/>
              <a:buNone/>
            </a:pPr>
            <a:endParaRPr lang="pt-BR" altLang="es-BO" sz="800" b="1" dirty="0"/>
          </a:p>
        </p:txBody>
      </p:sp>
      <p:graphicFrame>
        <p:nvGraphicFramePr>
          <p:cNvPr id="7" name="Tabla 6"/>
          <p:cNvGraphicFramePr>
            <a:graphicFrameLocks noGrp="1"/>
          </p:cNvGraphicFramePr>
          <p:nvPr>
            <p:extLst>
              <p:ext uri="{D42A27DB-BD31-4B8C-83A1-F6EECF244321}">
                <p14:modId xmlns:p14="http://schemas.microsoft.com/office/powerpoint/2010/main" val="2868958028"/>
              </p:ext>
            </p:extLst>
          </p:nvPr>
        </p:nvGraphicFramePr>
        <p:xfrm>
          <a:off x="889693" y="2781770"/>
          <a:ext cx="10136187" cy="2751137"/>
        </p:xfrm>
        <a:graphic>
          <a:graphicData uri="http://schemas.openxmlformats.org/drawingml/2006/table">
            <a:tbl>
              <a:tblPr firstRow="1" firstCol="1" bandRow="1"/>
              <a:tblGrid>
                <a:gridCol w="1696944"/>
                <a:gridCol w="8439243"/>
              </a:tblGrid>
              <a:tr h="1323789">
                <a:tc>
                  <a:txBody>
                    <a:bodyPr/>
                    <a:lstStyle/>
                    <a:p>
                      <a:pPr algn="ctr">
                        <a:lnSpc>
                          <a:spcPct val="150000"/>
                        </a:lnSpc>
                        <a:spcAft>
                          <a:spcPts val="1000"/>
                        </a:spcAft>
                      </a:pPr>
                      <a:r>
                        <a:rPr lang="es-BO" sz="1800" b="1" dirty="0">
                          <a:effectLst/>
                          <a:latin typeface="Century Gothic" panose="020B0502020202020204" pitchFamily="34" charset="0"/>
                          <a:ea typeface="Calibri" panose="020F0502020204030204" pitchFamily="34" charset="0"/>
                          <a:cs typeface="Calibri" panose="020F0502020204030204" pitchFamily="34" charset="0"/>
                        </a:rPr>
                        <a:t>Área  o </a:t>
                      </a:r>
                      <a:r>
                        <a:rPr lang="es-BO" sz="1800" b="1" dirty="0" smtClean="0">
                          <a:effectLst/>
                          <a:latin typeface="Century Gothic" panose="020B0502020202020204" pitchFamily="34" charset="0"/>
                          <a:ea typeface="Calibri" panose="020F0502020204030204" pitchFamily="34" charset="0"/>
                          <a:cs typeface="Calibri" panose="020F0502020204030204" pitchFamily="34" charset="0"/>
                        </a:rPr>
                        <a:t>Unidad  Auditada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just">
                        <a:lnSpc>
                          <a:spcPct val="115000"/>
                        </a:lnSpc>
                        <a:spcAft>
                          <a:spcPts val="1000"/>
                        </a:spcAft>
                      </a:pPr>
                      <a:r>
                        <a:rPr lang="es-BO" sz="1800" dirty="0">
                          <a:effectLst/>
                          <a:latin typeface="Century Gothic" panose="020B0502020202020204" pitchFamily="34" charset="0"/>
                          <a:ea typeface="Calibri" panose="020F0502020204030204" pitchFamily="34" charset="0"/>
                          <a:cs typeface="Calibri" panose="020F0502020204030204" pitchFamily="34" charset="0"/>
                        </a:rPr>
                        <a:t>Hospital de la mujer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27348">
                <a:tc>
                  <a:txBody>
                    <a:bodyPr/>
                    <a:lstStyle/>
                    <a:p>
                      <a:pPr algn="ctr">
                        <a:lnSpc>
                          <a:spcPct val="115000"/>
                        </a:lnSpc>
                        <a:spcAft>
                          <a:spcPts val="1000"/>
                        </a:spcAft>
                      </a:pPr>
                      <a:r>
                        <a:rPr lang="es-BO" sz="1800" b="1" dirty="0">
                          <a:effectLst/>
                          <a:latin typeface="Century Gothic" panose="020B0502020202020204" pitchFamily="34" charset="0"/>
                          <a:ea typeface="Calibri" panose="020F0502020204030204" pitchFamily="34" charset="0"/>
                          <a:cs typeface="Calibri" panose="020F0502020204030204" pitchFamily="34" charset="0"/>
                        </a:rPr>
                        <a:t>Nombre de la Auditoria</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just">
                        <a:lnSpc>
                          <a:spcPct val="115000"/>
                        </a:lnSpc>
                        <a:spcAft>
                          <a:spcPts val="1000"/>
                        </a:spcAft>
                      </a:pPr>
                      <a:r>
                        <a:rPr lang="es-BO" sz="1800" dirty="0">
                          <a:effectLst/>
                          <a:latin typeface="Century Gothic" panose="020B0502020202020204" pitchFamily="34" charset="0"/>
                          <a:ea typeface="Calibri" panose="020F0502020204030204" pitchFamily="34" charset="0"/>
                          <a:cs typeface="Calibri" panose="020F0502020204030204" pitchFamily="34" charset="0"/>
                        </a:rPr>
                        <a:t>Examen de Confiabilidad de los Registros y Estados de Ejecución Presupuestaria y Estados Complementarias del Hospital de la Mujer, correspondiente a la gestión </a:t>
                      </a:r>
                      <a:r>
                        <a:rPr lang="es-BO" sz="1800" dirty="0" smtClean="0">
                          <a:effectLst/>
                          <a:latin typeface="Century Gothic" panose="020B0502020202020204" pitchFamily="34" charset="0"/>
                          <a:ea typeface="Calibri" panose="020F0502020204030204" pitchFamily="34" charset="0"/>
                          <a:cs typeface="Calibri" panose="020F0502020204030204" pitchFamily="34" charset="0"/>
                        </a:rPr>
                        <a:t>2023, </a:t>
                      </a:r>
                      <a:r>
                        <a:rPr lang="es-BO" sz="1800" dirty="0">
                          <a:effectLst/>
                          <a:latin typeface="Century Gothic" panose="020B0502020202020204" pitchFamily="34" charset="0"/>
                          <a:ea typeface="Calibri" panose="020F0502020204030204" pitchFamily="34" charset="0"/>
                          <a:cs typeface="Calibri" panose="020F0502020204030204" pitchFamily="34" charset="0"/>
                        </a:rPr>
                        <a:t>se reportan 4 deficiencias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ángulo 1"/>
          <p:cNvSpPr/>
          <p:nvPr/>
        </p:nvSpPr>
        <p:spPr>
          <a:xfrm>
            <a:off x="2638425" y="1048063"/>
            <a:ext cx="4821238" cy="369888"/>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0" lvl="0" indent="0" defTabSz="457200">
              <a:lnSpc>
                <a:spcPct val="100000"/>
              </a:lnSpc>
              <a:spcBef>
                <a:spcPct val="0"/>
              </a:spcBef>
              <a:buFontTx/>
              <a:buNone/>
            </a:pPr>
            <a:r>
              <a:rPr lang="en-US" altLang="es-BO" sz="1800" b="1" dirty="0"/>
              <a:t>b)	SEGUIMIENTOS</a:t>
            </a:r>
          </a:p>
        </p:txBody>
      </p:sp>
      <p:graphicFrame>
        <p:nvGraphicFramePr>
          <p:cNvPr id="3" name="Tabla 2"/>
          <p:cNvGraphicFramePr>
            <a:graphicFrameLocks noGrp="1"/>
          </p:cNvGraphicFramePr>
          <p:nvPr>
            <p:extLst>
              <p:ext uri="{D42A27DB-BD31-4B8C-83A1-F6EECF244321}">
                <p14:modId xmlns:p14="http://schemas.microsoft.com/office/powerpoint/2010/main" val="2680995233"/>
              </p:ext>
            </p:extLst>
          </p:nvPr>
        </p:nvGraphicFramePr>
        <p:xfrm>
          <a:off x="1084263" y="1716020"/>
          <a:ext cx="10033000" cy="4627403"/>
        </p:xfrm>
        <a:graphic>
          <a:graphicData uri="http://schemas.openxmlformats.org/drawingml/2006/table">
            <a:tbl>
              <a:tblPr firstRow="1" firstCol="1" bandRow="1"/>
              <a:tblGrid>
                <a:gridCol w="2244768"/>
                <a:gridCol w="7788232"/>
              </a:tblGrid>
              <a:tr h="940720">
                <a:tc>
                  <a:txBody>
                    <a:bodyPr/>
                    <a:lstStyle/>
                    <a:p>
                      <a:pPr algn="ctr">
                        <a:lnSpc>
                          <a:spcPct val="115000"/>
                        </a:lnSpc>
                        <a:spcAft>
                          <a:spcPts val="1000"/>
                        </a:spcAft>
                      </a:pPr>
                      <a:r>
                        <a:rPr lang="es-BO" sz="1800" b="1" dirty="0">
                          <a:effectLst/>
                          <a:latin typeface="Century Gothic" panose="020B0502020202020204" pitchFamily="34" charset="0"/>
                          <a:ea typeface="Calibri" panose="020F0502020204030204" pitchFamily="34" charset="0"/>
                          <a:cs typeface="Calibri" panose="020F0502020204030204" pitchFamily="34" charset="0"/>
                        </a:rPr>
                        <a:t>Área  o </a:t>
                      </a:r>
                      <a:r>
                        <a:rPr lang="es-BO" sz="1800" b="1" dirty="0" smtClean="0">
                          <a:effectLst/>
                          <a:latin typeface="Century Gothic" panose="020B0502020202020204" pitchFamily="34" charset="0"/>
                          <a:ea typeface="Calibri" panose="020F0502020204030204" pitchFamily="34" charset="0"/>
                          <a:cs typeface="Calibri" panose="020F0502020204030204" pitchFamily="34" charset="0"/>
                        </a:rPr>
                        <a:t>Unidad  Auditada</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just">
                        <a:lnSpc>
                          <a:spcPct val="115000"/>
                        </a:lnSpc>
                        <a:spcAft>
                          <a:spcPts val="1000"/>
                        </a:spcAft>
                      </a:pPr>
                      <a:r>
                        <a:rPr lang="es-ES" sz="1800" dirty="0" smtClean="0">
                          <a:effectLst/>
                          <a:latin typeface="Century Gothic" panose="020B0502020202020204" pitchFamily="34" charset="0"/>
                          <a:ea typeface="Calibri" panose="020F0502020204030204" pitchFamily="34" charset="0"/>
                          <a:cs typeface="Times New Roman" panose="02020603050405020304" pitchFamily="18" charset="0"/>
                        </a:rPr>
                        <a:t>     Hospital </a:t>
                      </a:r>
                      <a:r>
                        <a:rPr lang="es-ES" sz="1800" dirty="0">
                          <a:effectLst/>
                          <a:latin typeface="Century Gothic" panose="020B0502020202020204" pitchFamily="34" charset="0"/>
                          <a:ea typeface="Calibri" panose="020F0502020204030204" pitchFamily="34" charset="0"/>
                          <a:cs typeface="Times New Roman" panose="02020603050405020304" pitchFamily="18" charset="0"/>
                        </a:rPr>
                        <a:t>de la Mujer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8268">
                <a:tc>
                  <a:txBody>
                    <a:bodyPr/>
                    <a:lstStyle/>
                    <a:p>
                      <a:pPr algn="ctr">
                        <a:lnSpc>
                          <a:spcPct val="115000"/>
                        </a:lnSpc>
                        <a:spcAft>
                          <a:spcPts val="1000"/>
                        </a:spcAft>
                      </a:pPr>
                      <a:r>
                        <a:rPr lang="es-BO" sz="1800" b="1" dirty="0">
                          <a:effectLst/>
                          <a:latin typeface="Century Gothic" panose="020B0502020202020204" pitchFamily="34" charset="0"/>
                          <a:ea typeface="Calibri" panose="020F0502020204030204" pitchFamily="34" charset="0"/>
                          <a:cs typeface="Calibri" panose="020F0502020204030204" pitchFamily="34" charset="0"/>
                        </a:rPr>
                        <a:t>Nombre del </a:t>
                      </a:r>
                      <a:r>
                        <a:rPr lang="es-BO" sz="1800" b="1" dirty="0" smtClean="0">
                          <a:effectLst/>
                          <a:latin typeface="Century Gothic" panose="020B0502020202020204" pitchFamily="34" charset="0"/>
                          <a:ea typeface="Calibri" panose="020F0502020204030204" pitchFamily="34" charset="0"/>
                          <a:cs typeface="Calibri" panose="020F0502020204030204" pitchFamily="34" charset="0"/>
                        </a:rPr>
                        <a:t>Seguimiento</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marL="342900" lvl="0" indent="-342900" algn="just">
                        <a:lnSpc>
                          <a:spcPct val="115000"/>
                        </a:lnSpc>
                        <a:spcAft>
                          <a:spcPts val="0"/>
                        </a:spcAft>
                        <a:buFont typeface="Century Gothic" panose="020B0502020202020204" pitchFamily="34" charset="0"/>
                        <a:buChar char="-"/>
                      </a:pPr>
                      <a:r>
                        <a:rPr lang="es-ES" sz="2000" dirty="0">
                          <a:effectLst/>
                          <a:latin typeface="Century Gothic" panose="020B0502020202020204" pitchFamily="34" charset="0"/>
                          <a:ea typeface="Calibri" panose="020F0502020204030204" pitchFamily="34" charset="0"/>
                          <a:cs typeface="Times New Roman" panose="02020603050405020304" pitchFamily="18" charset="0"/>
                        </a:rPr>
                        <a:t>Informe de control interno emergente a la </a:t>
                      </a:r>
                      <a:r>
                        <a:rPr lang="es-ES" sz="2000" dirty="0" smtClean="0">
                          <a:effectLst/>
                          <a:latin typeface="Century Gothic" panose="020B0502020202020204" pitchFamily="34" charset="0"/>
                          <a:ea typeface="Calibri" panose="020F0502020204030204" pitchFamily="34" charset="0"/>
                          <a:cs typeface="Times New Roman" panose="02020603050405020304" pitchFamily="18" charset="0"/>
                        </a:rPr>
                        <a:t>Auditoria </a:t>
                      </a:r>
                      <a:r>
                        <a:rPr lang="es-ES" sz="2000" dirty="0">
                          <a:effectLst/>
                          <a:latin typeface="Century Gothic" panose="020B0502020202020204" pitchFamily="34" charset="0"/>
                          <a:ea typeface="Calibri" panose="020F0502020204030204" pitchFamily="34" charset="0"/>
                          <a:cs typeface="Times New Roman" panose="02020603050405020304" pitchFamily="18" charset="0"/>
                        </a:rPr>
                        <a:t>de </a:t>
                      </a:r>
                      <a:r>
                        <a:rPr lang="es-ES" sz="2000" dirty="0" smtClean="0">
                          <a:effectLst/>
                          <a:latin typeface="Century Gothic" panose="020B0502020202020204" pitchFamily="34" charset="0"/>
                          <a:ea typeface="Calibri" panose="020F0502020204030204" pitchFamily="34" charset="0"/>
                          <a:cs typeface="Times New Roman" panose="02020603050405020304" pitchFamily="18" charset="0"/>
                        </a:rPr>
                        <a:t>Confiabilidad </a:t>
                      </a:r>
                      <a:r>
                        <a:rPr lang="es-ES" sz="2000" dirty="0">
                          <a:effectLst/>
                          <a:latin typeface="Century Gothic" panose="020B0502020202020204" pitchFamily="34" charset="0"/>
                          <a:ea typeface="Calibri" panose="020F0502020204030204" pitchFamily="34" charset="0"/>
                          <a:cs typeface="Times New Roman" panose="02020603050405020304" pitchFamily="18" charset="0"/>
                        </a:rPr>
                        <a:t>de los </a:t>
                      </a:r>
                      <a:r>
                        <a:rPr lang="es-ES" sz="2000" dirty="0" smtClean="0">
                          <a:effectLst/>
                          <a:latin typeface="Century Gothic" panose="020B0502020202020204" pitchFamily="34" charset="0"/>
                          <a:ea typeface="Calibri" panose="020F0502020204030204" pitchFamily="34" charset="0"/>
                          <a:cs typeface="Times New Roman" panose="02020603050405020304" pitchFamily="18" charset="0"/>
                        </a:rPr>
                        <a:t>Registros </a:t>
                      </a:r>
                      <a:r>
                        <a:rPr lang="es-ES" sz="2000" dirty="0">
                          <a:effectLst/>
                          <a:latin typeface="Century Gothic" panose="020B0502020202020204" pitchFamily="34" charset="0"/>
                          <a:ea typeface="Calibri" panose="020F0502020204030204" pitchFamily="34" charset="0"/>
                          <a:cs typeface="Times New Roman" panose="02020603050405020304" pitchFamily="18" charset="0"/>
                        </a:rPr>
                        <a:t>y </a:t>
                      </a:r>
                      <a:r>
                        <a:rPr lang="es-ES" sz="2000" dirty="0" smtClean="0">
                          <a:effectLst/>
                          <a:latin typeface="Century Gothic" panose="020B0502020202020204" pitchFamily="34" charset="0"/>
                          <a:ea typeface="Calibri" panose="020F0502020204030204" pitchFamily="34" charset="0"/>
                          <a:cs typeface="Times New Roman" panose="02020603050405020304" pitchFamily="18" charset="0"/>
                        </a:rPr>
                        <a:t>Estados Financieros </a:t>
                      </a:r>
                      <a:r>
                        <a:rPr lang="es-ES" sz="2000" dirty="0">
                          <a:effectLst/>
                          <a:latin typeface="Century Gothic" panose="020B0502020202020204" pitchFamily="34" charset="0"/>
                          <a:ea typeface="Calibri" panose="020F0502020204030204" pitchFamily="34" charset="0"/>
                          <a:cs typeface="Times New Roman" panose="02020603050405020304" pitchFamily="18" charset="0"/>
                        </a:rPr>
                        <a:t>del </a:t>
                      </a:r>
                      <a:r>
                        <a:rPr lang="es-ES" sz="2000" dirty="0" smtClean="0">
                          <a:effectLst/>
                          <a:latin typeface="Century Gothic" panose="020B0502020202020204" pitchFamily="34" charset="0"/>
                          <a:ea typeface="Calibri" panose="020F0502020204030204" pitchFamily="34" charset="0"/>
                          <a:cs typeface="Times New Roman" panose="02020603050405020304" pitchFamily="18" charset="0"/>
                        </a:rPr>
                        <a:t>Hospital </a:t>
                      </a:r>
                      <a:r>
                        <a:rPr lang="es-ES" sz="2000" dirty="0">
                          <a:effectLst/>
                          <a:latin typeface="Century Gothic" panose="020B0502020202020204" pitchFamily="34" charset="0"/>
                          <a:ea typeface="Calibri" panose="020F0502020204030204" pitchFamily="34" charset="0"/>
                          <a:cs typeface="Times New Roman" panose="02020603050405020304" pitchFamily="18" charset="0"/>
                        </a:rPr>
                        <a:t>de la Mujer por el </a:t>
                      </a:r>
                      <a:r>
                        <a:rPr lang="es-ES" sz="2000" dirty="0" smtClean="0">
                          <a:effectLst/>
                          <a:latin typeface="Century Gothic" panose="020B0502020202020204" pitchFamily="34" charset="0"/>
                          <a:ea typeface="Calibri" panose="020F0502020204030204" pitchFamily="34" charset="0"/>
                          <a:cs typeface="Times New Roman" panose="02020603050405020304" pitchFamily="18" charset="0"/>
                        </a:rPr>
                        <a:t>Ejercicio Terminado </a:t>
                      </a:r>
                      <a:r>
                        <a:rPr lang="es-ES" sz="2000" dirty="0">
                          <a:effectLst/>
                          <a:latin typeface="Century Gothic" panose="020B0502020202020204" pitchFamily="34" charset="0"/>
                          <a:ea typeface="Calibri" panose="020F0502020204030204" pitchFamily="34" charset="0"/>
                          <a:cs typeface="Times New Roman" panose="02020603050405020304" pitchFamily="18" charset="0"/>
                        </a:rPr>
                        <a:t>al 31 de diciembre de </a:t>
                      </a:r>
                      <a:r>
                        <a:rPr lang="es-ES" sz="2000" dirty="0" smtClean="0">
                          <a:effectLst/>
                          <a:latin typeface="Century Gothic" panose="020B0502020202020204" pitchFamily="34" charset="0"/>
                          <a:ea typeface="Calibri" panose="020F0502020204030204" pitchFamily="34" charset="0"/>
                          <a:cs typeface="Times New Roman" panose="02020603050405020304" pitchFamily="18" charset="0"/>
                        </a:rPr>
                        <a:t>2022, </a:t>
                      </a:r>
                      <a:r>
                        <a:rPr lang="es-ES" sz="2000" dirty="0">
                          <a:effectLst/>
                          <a:latin typeface="Century Gothic" panose="020B0502020202020204" pitchFamily="34" charset="0"/>
                          <a:ea typeface="Calibri" panose="020F0502020204030204" pitchFamily="34" charset="0"/>
                          <a:cs typeface="Times New Roman" panose="02020603050405020304" pitchFamily="18" charset="0"/>
                        </a:rPr>
                        <a:t>4 recomendaciones sujetas a </a:t>
                      </a:r>
                      <a:r>
                        <a:rPr lang="es-ES" sz="2000" dirty="0" smtClean="0">
                          <a:effectLst/>
                          <a:latin typeface="Century Gothic" panose="020B0502020202020204" pitchFamily="34" charset="0"/>
                          <a:ea typeface="Calibri" panose="020F0502020204030204" pitchFamily="34" charset="0"/>
                          <a:cs typeface="Times New Roman" panose="02020603050405020304" pitchFamily="18" charset="0"/>
                        </a:rPr>
                        <a:t>seguimiento (4 no cumplidas).</a:t>
                      </a:r>
                    </a:p>
                    <a:p>
                      <a:pPr marL="342900" lvl="0" indent="-342900" algn="just">
                        <a:lnSpc>
                          <a:spcPct val="115000"/>
                        </a:lnSpc>
                        <a:spcAft>
                          <a:spcPts val="0"/>
                        </a:spcAft>
                        <a:buFont typeface="Century Gothic" panose="020B0502020202020204" pitchFamily="34" charset="0"/>
                        <a:buChar char="-"/>
                      </a:pPr>
                      <a:r>
                        <a:rPr lang="es-ES" sz="2000" dirty="0" smtClean="0">
                          <a:effectLst/>
                          <a:latin typeface="Century Gothic" panose="020B0502020202020204" pitchFamily="34" charset="0"/>
                          <a:ea typeface="Calibri" panose="020F0502020204030204" pitchFamily="34" charset="0"/>
                          <a:cs typeface="Times New Roman" panose="02020603050405020304" pitchFamily="18" charset="0"/>
                        </a:rPr>
                        <a:t>Informe de control interno emergente a la Auditoria de Confiabilidad de los Registros y Estados Financieros del Hospital de la Mujer por el Ejercicio terminado al 31 de Diciembre de 2021, 4 recomendaciones sujetas</a:t>
                      </a:r>
                      <a:r>
                        <a:rPr lang="es-ES" sz="2000" baseline="0" dirty="0" smtClean="0">
                          <a:effectLst/>
                          <a:latin typeface="Century Gothic" panose="020B0502020202020204" pitchFamily="34" charset="0"/>
                          <a:ea typeface="Calibri" panose="020F0502020204030204" pitchFamily="34" charset="0"/>
                          <a:cs typeface="Times New Roman" panose="02020603050405020304" pitchFamily="18" charset="0"/>
                        </a:rPr>
                        <a:t> a seguimiento (4 no cumplidas).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Century Gothic" panose="020B0502020202020204" pitchFamily="34" charset="0"/>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n 3"/>
          <p:cNvPicPr>
            <a:picLocks noChangeAspect="1"/>
          </p:cNvPicPr>
          <p:nvPr/>
        </p:nvPicPr>
        <p:blipFill>
          <a:blip r:embed="rId2"/>
          <a:stretch>
            <a:fillRect/>
          </a:stretch>
        </p:blipFill>
        <p:spPr>
          <a:xfrm>
            <a:off x="238125" y="179388"/>
            <a:ext cx="1706563" cy="2508250"/>
          </a:xfrm>
          <a:prstGeom prst="rect">
            <a:avLst/>
          </a:prstGeom>
          <a:noFill/>
          <a:ln w="9525">
            <a:noFill/>
          </a:ln>
        </p:spPr>
      </p:pic>
      <p:sp>
        <p:nvSpPr>
          <p:cNvPr id="30723" name="1 CuadroTexto"/>
          <p:cNvSpPr txBox="1">
            <a:spLocks noChangeArrowheads="1"/>
          </p:cNvSpPr>
          <p:nvPr/>
        </p:nvSpPr>
        <p:spPr bwMode="auto">
          <a:xfrm>
            <a:off x="7123113" y="5897563"/>
            <a:ext cx="4392613" cy="523875"/>
          </a:xfrm>
          <a:prstGeom prst="rect">
            <a:avLst/>
          </a:prstGeom>
          <a:noFill/>
          <a:ln w="9525">
            <a:noFill/>
            <a:miter lim="800000"/>
          </a:ln>
        </p:spPr>
        <p:txBody>
          <a:bodyPr>
            <a:spAutoFit/>
          </a:bodyPr>
          <a:lstStyle/>
          <a:p>
            <a:pPr marR="0" defTabSz="457200" eaLnBrk="1" hangingPunct="1">
              <a:buClrTx/>
              <a:buSzTx/>
              <a:buFontTx/>
              <a:buNone/>
              <a:defRPr/>
            </a:pPr>
            <a:r>
              <a:rPr kumimoji="0" lang="es-BO" altLang="es-ES" sz="2800" b="1" kern="1200" cap="none" spc="0" normalizeH="0" baseline="0" noProof="0" dirty="0">
                <a:solidFill>
                  <a:schemeClr val="accent2">
                    <a:lumMod val="50000"/>
                  </a:schemeClr>
                </a:solidFill>
                <a:latin typeface="Arial Narrow" panose="020B0606020202030204" pitchFamily="34" charset="0"/>
                <a:ea typeface="+mn-ea"/>
                <a:cs typeface="Arial" panose="020B0604020202020204" pitchFamily="34" charset="0"/>
              </a:rPr>
              <a:t>GRACIAS…………..</a:t>
            </a:r>
          </a:p>
        </p:txBody>
      </p:sp>
      <p:pic>
        <p:nvPicPr>
          <p:cNvPr id="47108" name="Imagen 1"/>
          <p:cNvPicPr>
            <a:picLocks noChangeAspect="1"/>
          </p:cNvPicPr>
          <p:nvPr/>
        </p:nvPicPr>
        <p:blipFill>
          <a:blip r:embed="rId3"/>
          <a:stretch>
            <a:fillRect/>
          </a:stretch>
        </p:blipFill>
        <p:spPr>
          <a:xfrm>
            <a:off x="3613150" y="904875"/>
            <a:ext cx="6226175" cy="484187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2 Marcador de contenido"/>
          <p:cNvSpPr>
            <a:spLocks noGrp="1"/>
          </p:cNvSpPr>
          <p:nvPr>
            <p:ph idx="1" hasCustomPrompt="1"/>
          </p:nvPr>
        </p:nvSpPr>
        <p:spPr>
          <a:xfrm>
            <a:off x="1384300" y="1797050"/>
            <a:ext cx="9613900" cy="1774825"/>
          </a:xfrm>
          <a:solidFill>
            <a:schemeClr val="accent2">
              <a:lumMod val="40000"/>
              <a:lumOff val="60000"/>
            </a:schemeClr>
          </a:solidFill>
        </p:spPr>
        <p:txBody>
          <a:bodyPr vert="horz" wrap="square" lIns="91440" tIns="45720" rIns="91440" bIns="45720" numCol="1" anchor="t" anchorCtr="0" compatLnSpc="1"/>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s-ES" altLang="es-ES" sz="2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t>Bajo sus 3 PILARES FUNDAMENTALES en gestión hospitalaria:</a:t>
            </a:r>
            <a:br>
              <a:rPr kumimoji="0" lang="es-ES" altLang="es-ES" sz="2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s-ES" altLang="es-ES" sz="2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t/>
            </a:r>
            <a:br>
              <a:rPr kumimoji="0" lang="es-ES" altLang="es-ES" sz="2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s-ES" altLang="es-ES" sz="2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t>1)	La Acreditación</a:t>
            </a:r>
            <a:br>
              <a:rPr kumimoji="0" lang="es-ES" altLang="es-ES" sz="2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s-ES" altLang="es-ES" sz="2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t>2)	Hospital Digital</a:t>
            </a:r>
            <a:br>
              <a:rPr kumimoji="0" lang="es-ES" altLang="es-ES" sz="2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br>
            <a:r>
              <a:rPr kumimoji="0" lang="es-ES" altLang="es-ES" sz="24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Arial" panose="020B0604020202020204" pitchFamily="34" charset="0"/>
              </a:rPr>
              <a:t>3)	Construcción y Equipamiento de la Unidad de Alta Especialidad.</a:t>
            </a:r>
            <a:endParaRPr kumimoji="0" lang="es-ES" sz="22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p:txBody>
      </p:sp>
      <p:grpSp>
        <p:nvGrpSpPr>
          <p:cNvPr id="12291" name="6 Grupo"/>
          <p:cNvGrpSpPr/>
          <p:nvPr/>
        </p:nvGrpSpPr>
        <p:grpSpPr>
          <a:xfrm>
            <a:off x="6061075" y="371475"/>
            <a:ext cx="5502275" cy="701675"/>
            <a:chOff x="0" y="0"/>
            <a:chExt cx="5500726" cy="702000"/>
          </a:xfrm>
        </p:grpSpPr>
        <p:sp>
          <p:nvSpPr>
            <p:cNvPr id="5" name="4 Rectángulo redondeado"/>
            <p:cNvSpPr/>
            <p:nvPr/>
          </p:nvSpPr>
          <p:spPr>
            <a:xfrm>
              <a:off x="0" y="0"/>
              <a:ext cx="5500726" cy="702000"/>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sp>
        <p:sp>
          <p:nvSpPr>
            <p:cNvPr id="6" name="5 Rectángulo"/>
            <p:cNvSpPr/>
            <p:nvPr/>
          </p:nvSpPr>
          <p:spPr>
            <a:xfrm>
              <a:off x="34915" y="34941"/>
              <a:ext cx="5430896" cy="632118"/>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lIns="114300" tIns="114300" rIns="114300" bIns="114300" spcCol="1270" anchor="ctr"/>
            <a:lstStyle/>
            <a:p>
              <a:pPr marL="0" marR="0" lvl="0" indent="0" algn="ctr" defTabSz="1333500" rtl="0" eaLnBrk="0" fontAlgn="base" latinLnBrk="0" hangingPunct="0">
                <a:lnSpc>
                  <a:spcPct val="90000"/>
                </a:lnSpc>
                <a:spcBef>
                  <a:spcPct val="0"/>
                </a:spcBef>
                <a:spcAft>
                  <a:spcPct val="35000"/>
                </a:spcAft>
                <a:buClrTx/>
                <a:buSzTx/>
                <a:buFontTx/>
                <a:buNone/>
                <a:defRPr/>
              </a:pPr>
              <a:r>
                <a:rPr kumimoji="0" lang="es-ES" sz="3000" b="1" i="0" u="none" strike="noStrike" kern="1200" cap="none" spc="0" normalizeH="0" baseline="0" noProof="0" dirty="0">
                  <a:ln>
                    <a:noFill/>
                  </a:ln>
                  <a:solidFill>
                    <a:schemeClr val="tx1"/>
                  </a:solidFill>
                  <a:effectLst/>
                  <a:uLnTx/>
                  <a:uFillTx/>
                  <a:latin typeface="+mn-lt"/>
                  <a:ea typeface="+mn-ea"/>
                  <a:cs typeface="+mn-cs"/>
                </a:rPr>
                <a:t>PRIORIDADES</a:t>
              </a:r>
            </a:p>
          </p:txBody>
        </p:sp>
      </p:grpSp>
      <p:cxnSp>
        <p:nvCxnSpPr>
          <p:cNvPr id="7" name="4 Conector recto"/>
          <p:cNvCxnSpPr/>
          <p:nvPr/>
        </p:nvCxnSpPr>
        <p:spPr>
          <a:xfrm>
            <a:off x="1839913" y="1327150"/>
            <a:ext cx="9794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2293" name="Picture 2" descr="Cinco pilares de una empresa de venta directa exitosa"/>
          <p:cNvPicPr>
            <a:picLocks noChangeAspect="1"/>
          </p:cNvPicPr>
          <p:nvPr/>
        </p:nvPicPr>
        <p:blipFill>
          <a:blip r:embed="rId2"/>
          <a:stretch>
            <a:fillRect/>
          </a:stretch>
        </p:blipFill>
        <p:spPr>
          <a:xfrm>
            <a:off x="2268538" y="3933825"/>
            <a:ext cx="7229475" cy="2320925"/>
          </a:xfrm>
          <a:prstGeom prst="rect">
            <a:avLst/>
          </a:prstGeom>
          <a:noFill/>
          <a:ln w="9525">
            <a:noFill/>
          </a:ln>
        </p:spPr>
      </p:pic>
      <p:pic>
        <p:nvPicPr>
          <p:cNvPr id="12294" name="Imagen 6"/>
          <p:cNvPicPr>
            <a:picLocks noChangeAspect="1"/>
          </p:cNvPicPr>
          <p:nvPr/>
        </p:nvPicPr>
        <p:blipFill>
          <a:blip r:embed="rId3"/>
          <a:stretch>
            <a:fillRect/>
          </a:stretch>
        </p:blipFill>
        <p:spPr>
          <a:xfrm>
            <a:off x="0" y="0"/>
            <a:ext cx="1406525" cy="20653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n 6"/>
          <p:cNvPicPr>
            <a:picLocks noChangeAspect="1"/>
          </p:cNvPicPr>
          <p:nvPr/>
        </p:nvPicPr>
        <p:blipFill>
          <a:blip r:embed="rId2"/>
          <a:stretch>
            <a:fillRect/>
          </a:stretch>
        </p:blipFill>
        <p:spPr>
          <a:xfrm>
            <a:off x="0" y="-53975"/>
            <a:ext cx="1404938" cy="2065338"/>
          </a:xfrm>
          <a:prstGeom prst="rect">
            <a:avLst/>
          </a:prstGeom>
          <a:noFill/>
          <a:ln w="9525">
            <a:noFill/>
          </a:ln>
        </p:spPr>
      </p:pic>
      <p:grpSp>
        <p:nvGrpSpPr>
          <p:cNvPr id="13315" name="Grupo 14"/>
          <p:cNvGrpSpPr/>
          <p:nvPr/>
        </p:nvGrpSpPr>
        <p:grpSpPr>
          <a:xfrm>
            <a:off x="8394700" y="690563"/>
            <a:ext cx="2493963" cy="752475"/>
            <a:chOff x="5744637" y="-312333"/>
            <a:chExt cx="2493922" cy="752103"/>
          </a:xfrm>
        </p:grpSpPr>
        <p:sp>
          <p:nvSpPr>
            <p:cNvPr id="16" name="Rectángulo: esquinas redondeadas 15"/>
            <p:cNvSpPr/>
            <p:nvPr/>
          </p:nvSpPr>
          <p:spPr>
            <a:xfrm>
              <a:off x="5744637" y="-312333"/>
              <a:ext cx="2493922" cy="690221"/>
            </a:xfrm>
            <a:prstGeom prst="roundRect">
              <a:avLst>
                <a:gd name="adj" fmla="val 10000"/>
              </a:avLst>
            </a:prstGeom>
            <a:solidFill>
              <a:srgbClr val="FF00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7" name="Rectángulo: esquinas redondeadas 4"/>
            <p:cNvSpPr txBox="1"/>
            <p:nvPr/>
          </p:nvSpPr>
          <p:spPr>
            <a:xfrm>
              <a:off x="5762100" y="-210783"/>
              <a:ext cx="2454235" cy="650553"/>
            </a:xfrm>
            <a:prstGeom prst="rect">
              <a:avLst/>
            </a:prstGeom>
          </p:spPr>
          <p:style>
            <a:lnRef idx="0">
              <a:scrgbClr r="0" g="0" b="0"/>
            </a:lnRef>
            <a:fillRef idx="0">
              <a:scrgbClr r="0" g="0" b="0"/>
            </a:fillRef>
            <a:effectRef idx="0">
              <a:scrgbClr r="0" g="0" b="0"/>
            </a:effectRef>
            <a:fontRef idx="minor">
              <a:schemeClr val="lt1"/>
            </a:fontRef>
          </p:style>
          <p:txBody>
            <a:bodyPr lIns="68580" rIns="68580" spcCol="1270" anchor="ctr"/>
            <a:lstStyle/>
            <a:p>
              <a:pPr marL="0" marR="0" lvl="0" indent="0" algn="ctr" defTabSz="1600200" rtl="0" eaLnBrk="1" fontAlgn="auto" latinLnBrk="0" hangingPunct="1">
                <a:lnSpc>
                  <a:spcPct val="90000"/>
                </a:lnSpc>
                <a:spcBef>
                  <a:spcPct val="0"/>
                </a:spcBef>
                <a:spcAft>
                  <a:spcPct val="35000"/>
                </a:spcAft>
                <a:buClrTx/>
                <a:buSzTx/>
                <a:buFontTx/>
                <a:buNone/>
                <a:defRPr/>
              </a:pPr>
              <a:r>
                <a:rPr kumimoji="0" lang="es-ES" sz="3600" b="1" i="0" u="none" strike="noStrike" kern="1200" cap="none" spc="0" normalizeH="0" baseline="0" noProof="0" dirty="0">
                  <a:ln>
                    <a:noFill/>
                  </a:ln>
                  <a:solidFill>
                    <a:schemeClr val="lt1"/>
                  </a:solidFill>
                  <a:effectLst/>
                  <a:uLnTx/>
                  <a:uFillTx/>
                  <a:latin typeface="+mn-lt"/>
                  <a:ea typeface="+mn-ea"/>
                  <a:cs typeface="+mn-cs"/>
                </a:rPr>
                <a:t>VISIÓN</a:t>
              </a:r>
            </a:p>
          </p:txBody>
        </p:sp>
      </p:grpSp>
      <p:cxnSp>
        <p:nvCxnSpPr>
          <p:cNvPr id="18" name="4 Conector recto"/>
          <p:cNvCxnSpPr/>
          <p:nvPr/>
        </p:nvCxnSpPr>
        <p:spPr>
          <a:xfrm flipV="1">
            <a:off x="4792663" y="668338"/>
            <a:ext cx="7170738" cy="95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13317" name="Grupo 24"/>
          <p:cNvGrpSpPr/>
          <p:nvPr/>
        </p:nvGrpSpPr>
        <p:grpSpPr>
          <a:xfrm>
            <a:off x="7340600" y="1571625"/>
            <a:ext cx="4648200" cy="3367088"/>
            <a:chOff x="5439993" y="915265"/>
            <a:chExt cx="3811170" cy="3365740"/>
          </a:xfrm>
        </p:grpSpPr>
        <p:sp>
          <p:nvSpPr>
            <p:cNvPr id="26" name="Rectángulo: esquinas redondeadas 25"/>
            <p:cNvSpPr/>
            <p:nvPr/>
          </p:nvSpPr>
          <p:spPr>
            <a:xfrm>
              <a:off x="5439993" y="915265"/>
              <a:ext cx="3811170" cy="3365740"/>
            </a:xfrm>
            <a:prstGeom prst="roundRect">
              <a:avLst>
                <a:gd name="adj" fmla="val 10000"/>
              </a:avLst>
            </a:prstGeom>
            <a:ln>
              <a:solidFill>
                <a:srgbClr val="FF0000"/>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Rectángulo: esquinas redondeadas 4"/>
            <p:cNvSpPr txBox="1"/>
            <p:nvPr/>
          </p:nvSpPr>
          <p:spPr>
            <a:xfrm>
              <a:off x="5566251" y="1064430"/>
              <a:ext cx="3613322" cy="31689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0480" tIns="20320" rIns="30480" bIns="20320" spcCol="1270" anchor="ctr"/>
            <a:lstStyle/>
            <a:p>
              <a:pPr marL="0" marR="0" lvl="0" indent="0" algn="just" defTabSz="711200" rtl="0" eaLnBrk="1" fontAlgn="auto" latinLnBrk="0" hangingPunct="1">
                <a:lnSpc>
                  <a:spcPct val="90000"/>
                </a:lnSpc>
                <a:spcBef>
                  <a:spcPct val="0"/>
                </a:spcBef>
                <a:spcAft>
                  <a:spcPct val="35000"/>
                </a:spcAft>
                <a:buClrTx/>
                <a:buSzTx/>
                <a:buFontTx/>
                <a:buNone/>
                <a:defRPr/>
              </a:pPr>
              <a:r>
                <a:rPr kumimoji="0" lang="es-ES_tradnl" sz="2400" b="1" i="0" u="none" strike="noStrike" kern="1200" cap="none" spc="0" normalizeH="0" baseline="0" noProof="0" dirty="0">
                  <a:ln>
                    <a:noFill/>
                  </a:ln>
                  <a:solidFill>
                    <a:schemeClr val="dk1">
                      <a:hueOff val="0"/>
                      <a:satOff val="0"/>
                      <a:lumOff val="0"/>
                      <a:alphaOff val="0"/>
                    </a:schemeClr>
                  </a:solidFill>
                  <a:effectLst/>
                  <a:uLnTx/>
                  <a:uFillTx/>
                  <a:latin typeface="Bahnschrift SemiBold Condensed" panose="020B0502040204020203" pitchFamily="34" charset="0"/>
                  <a:ea typeface="+mn-ea"/>
                  <a:cs typeface="Arial" panose="020B0604020202020204" pitchFamily="34" charset="0"/>
                </a:rPr>
                <a:t>“Se proyecta al 2025 la digitalización y acreditación de 3er. Nivel para el hospital de la </a:t>
              </a:r>
              <a:r>
                <a:rPr kumimoji="0" lang="es-BO" sz="2400" b="1" i="0" u="none" strike="noStrike" kern="1200" cap="none" spc="0" normalizeH="0" baseline="0" noProof="0" dirty="0">
                  <a:ln>
                    <a:noFill/>
                  </a:ln>
                  <a:solidFill>
                    <a:schemeClr val="dk1">
                      <a:hueOff val="0"/>
                      <a:satOff val="0"/>
                      <a:lumOff val="0"/>
                      <a:alphaOff val="0"/>
                    </a:schemeClr>
                  </a:solidFill>
                  <a:effectLst/>
                  <a:uLnTx/>
                  <a:uFillTx/>
                  <a:latin typeface="Bahnschrift SemiBold Condensed" panose="020B0502040204020203" pitchFamily="34" charset="0"/>
                  <a:ea typeface="+mn-ea"/>
                  <a:cs typeface="+mn-cs"/>
                </a:rPr>
                <a:t>Mujer, con referencia departamental y nacional, alta capacidad resolutiva y de respuestas rápida en la atención a las pacientes, promoviendo la investigación científica, académica y tecnología innovadora que contribuya al Hospital en beneficio de la comunidad de toda la población usuaria”.</a:t>
              </a:r>
              <a:endParaRPr kumimoji="0" lang="es-ES" sz="2400" b="1" i="0" u="none" strike="noStrike" kern="1200" cap="none" spc="0" normalizeH="0" baseline="0" noProof="0" dirty="0">
                <a:ln>
                  <a:noFill/>
                </a:ln>
                <a:solidFill>
                  <a:schemeClr val="dk1">
                    <a:hueOff val="0"/>
                    <a:satOff val="0"/>
                    <a:lumOff val="0"/>
                    <a:alphaOff val="0"/>
                  </a:schemeClr>
                </a:solidFill>
                <a:effectLst/>
                <a:uLnTx/>
                <a:uFillTx/>
                <a:latin typeface="Bahnschrift SemiBold Condensed" panose="020B0502040204020203" pitchFamily="34" charset="0"/>
                <a:ea typeface="+mn-ea"/>
                <a:cs typeface="+mn-cs"/>
              </a:endParaRPr>
            </a:p>
          </p:txBody>
        </p:sp>
      </p:grpSp>
      <p:pic>
        <p:nvPicPr>
          <p:cNvPr id="13318" name="Picture 13" descr="Visión Misión Objetivo Flecha Que Indica Representación 3d Fotos, Retratos,  Imágenes Y Fotografía De Archivo Libres De Derecho. Image 62324975."/>
          <p:cNvPicPr>
            <a:picLocks noChangeAspect="1"/>
          </p:cNvPicPr>
          <p:nvPr/>
        </p:nvPicPr>
        <p:blipFill>
          <a:blip r:embed="rId3"/>
          <a:stretch>
            <a:fillRect/>
          </a:stretch>
        </p:blipFill>
        <p:spPr>
          <a:xfrm>
            <a:off x="8839200" y="5183188"/>
            <a:ext cx="2032000" cy="1674812"/>
          </a:xfrm>
          <a:prstGeom prst="rect">
            <a:avLst/>
          </a:prstGeom>
          <a:noFill/>
          <a:ln w="9525">
            <a:noFill/>
          </a:ln>
        </p:spPr>
      </p:pic>
      <p:pic>
        <p:nvPicPr>
          <p:cNvPr id="13319" name="Picture 15" descr="Misión, Visión, Valores"/>
          <p:cNvPicPr>
            <a:picLocks noChangeAspect="1"/>
          </p:cNvPicPr>
          <p:nvPr/>
        </p:nvPicPr>
        <p:blipFill>
          <a:blip r:embed="rId4"/>
          <a:stretch>
            <a:fillRect/>
          </a:stretch>
        </p:blipFill>
        <p:spPr>
          <a:xfrm>
            <a:off x="3830638" y="1123950"/>
            <a:ext cx="1317625" cy="1852613"/>
          </a:xfrm>
          <a:prstGeom prst="rect">
            <a:avLst/>
          </a:prstGeom>
          <a:noFill/>
          <a:ln w="9525">
            <a:noFill/>
          </a:ln>
        </p:spPr>
      </p:pic>
      <p:grpSp>
        <p:nvGrpSpPr>
          <p:cNvPr id="13320" name="18 Grupo"/>
          <p:cNvGrpSpPr/>
          <p:nvPr/>
        </p:nvGrpSpPr>
        <p:grpSpPr>
          <a:xfrm>
            <a:off x="1350963" y="2387600"/>
            <a:ext cx="2479675" cy="658813"/>
            <a:chOff x="-3050460" y="-634485"/>
            <a:chExt cx="2478874" cy="658813"/>
          </a:xfrm>
        </p:grpSpPr>
        <p:sp>
          <p:nvSpPr>
            <p:cNvPr id="20" name="19 Rectángulo redondeado"/>
            <p:cNvSpPr/>
            <p:nvPr/>
          </p:nvSpPr>
          <p:spPr>
            <a:xfrm>
              <a:off x="-3050460" y="-634485"/>
              <a:ext cx="2478874" cy="658813"/>
            </a:xfrm>
            <a:prstGeom prst="roundRect">
              <a:avLst>
                <a:gd name="adj" fmla="val 10000"/>
              </a:avLst>
            </a:prstGeom>
            <a:solidFill>
              <a:srgbClr val="3399FF"/>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21" name="20 Rectángulo"/>
            <p:cNvSpPr/>
            <p:nvPr/>
          </p:nvSpPr>
          <p:spPr>
            <a:xfrm>
              <a:off x="-3031416" y="-615435"/>
              <a:ext cx="2440786" cy="620713"/>
            </a:xfrm>
            <a:prstGeom prst="rect">
              <a:avLst/>
            </a:prstGeom>
          </p:spPr>
          <p:style>
            <a:lnRef idx="0">
              <a:scrgbClr r="0" g="0" b="0"/>
            </a:lnRef>
            <a:fillRef idx="0">
              <a:scrgbClr r="0" g="0" b="0"/>
            </a:fillRef>
            <a:effectRef idx="0">
              <a:scrgbClr r="0" g="0" b="0"/>
            </a:effectRef>
            <a:fontRef idx="minor">
              <a:schemeClr val="lt1"/>
            </a:fontRef>
          </p:style>
          <p:txBody>
            <a:bodyPr lIns="68580" rIns="68580" spcCol="1270" anchor="ctr"/>
            <a:lstStyle/>
            <a:p>
              <a:pPr marL="0" marR="0" lvl="0" indent="0" algn="ctr" defTabSz="1600200" rtl="0" eaLnBrk="0" fontAlgn="base" latinLnBrk="0" hangingPunct="0">
                <a:lnSpc>
                  <a:spcPct val="90000"/>
                </a:lnSpc>
                <a:spcBef>
                  <a:spcPct val="0"/>
                </a:spcBef>
                <a:spcAft>
                  <a:spcPct val="35000"/>
                </a:spcAft>
                <a:buClrTx/>
                <a:buSzTx/>
                <a:buFontTx/>
                <a:buNone/>
                <a:defRPr/>
              </a:pPr>
              <a:r>
                <a:rPr kumimoji="0" lang="es-ES" sz="3600" b="1" i="0" u="none" strike="noStrike" kern="1200" cap="none" spc="0" normalizeH="0" baseline="0" noProof="0" dirty="0">
                  <a:ln>
                    <a:noFill/>
                  </a:ln>
                  <a:solidFill>
                    <a:schemeClr val="lt1"/>
                  </a:solidFill>
                  <a:effectLst/>
                  <a:uLnTx/>
                  <a:uFillTx/>
                  <a:latin typeface="+mn-lt"/>
                  <a:ea typeface="+mn-ea"/>
                  <a:cs typeface="+mn-cs"/>
                </a:rPr>
                <a:t>MISIÓN</a:t>
              </a:r>
            </a:p>
          </p:txBody>
        </p:sp>
      </p:grpSp>
      <p:graphicFrame>
        <p:nvGraphicFramePr>
          <p:cNvPr id="19" name="18 Tabla"/>
          <p:cNvGraphicFramePr>
            <a:graphicFrameLocks noGrp="1"/>
          </p:cNvGraphicFramePr>
          <p:nvPr/>
        </p:nvGraphicFramePr>
        <p:xfrm>
          <a:off x="276225" y="3263900"/>
          <a:ext cx="5564188" cy="3292475"/>
        </p:xfrm>
        <a:graphic>
          <a:graphicData uri="http://schemas.openxmlformats.org/drawingml/2006/table">
            <a:tbl>
              <a:tblPr/>
              <a:tblGrid>
                <a:gridCol w="5564188"/>
              </a:tblGrid>
              <a:tr h="3292475">
                <a:tc>
                  <a:txBody>
                    <a:bodyPr/>
                    <a:lstStyle/>
                    <a:p>
                      <a:pPr marL="180340" algn="just">
                        <a:lnSpc>
                          <a:spcPct val="150000"/>
                        </a:lnSpc>
                        <a:spcAft>
                          <a:spcPts val="0"/>
                        </a:spcAft>
                      </a:pPr>
                      <a:r>
                        <a:rPr lang="es-BO" sz="1800" b="1" dirty="0">
                          <a:latin typeface="Arial Narrow" panose="020B0606020202030204"/>
                          <a:ea typeface="Calibri" panose="020F0502020204030204"/>
                          <a:cs typeface="Times New Roman" panose="02020603050405020304"/>
                        </a:rPr>
                        <a:t>A</a:t>
                      </a:r>
                      <a:r>
                        <a:rPr lang="es-ES_tradnl" sz="1800" b="1" dirty="0">
                          <a:latin typeface="Arial Narrow" panose="020B0606020202030204"/>
                          <a:ea typeface="Calibri" panose="020F0502020204030204"/>
                          <a:cs typeface="Times New Roman" panose="02020603050405020304"/>
                        </a:rPr>
                        <a:t>tención especializada con calidad y calidez en las especialidades de Obstetricia, Ginecología, Neonatología y Medicina Crítica, contribuyendo a disminuir la </a:t>
                      </a:r>
                      <a:r>
                        <a:rPr lang="es-ES_tradnl" sz="1800" b="1" dirty="0" err="1">
                          <a:latin typeface="Arial Narrow" panose="020B0606020202030204"/>
                          <a:ea typeface="Calibri" panose="020F0502020204030204"/>
                          <a:cs typeface="Times New Roman" panose="02020603050405020304"/>
                        </a:rPr>
                        <a:t>morbi</a:t>
                      </a:r>
                      <a:r>
                        <a:rPr lang="es-ES_tradnl" sz="1800" b="1" dirty="0">
                          <a:latin typeface="Arial Narrow" panose="020B0606020202030204"/>
                          <a:ea typeface="Calibri" panose="020F0502020204030204"/>
                          <a:cs typeface="Times New Roman" panose="02020603050405020304"/>
                        </a:rPr>
                        <a:t>-mortalidad materna-neonatal mediante acciones de promoción la salud y atención médica calificada en el marco de la integración docente asistencial formando profesionales en salud tanto en pre-grado como es post-grado. </a:t>
                      </a:r>
                      <a:endParaRPr lang="es-ES" sz="1800" b="1" dirty="0">
                        <a:latin typeface="Calibri" panose="020F0502020204030204"/>
                        <a:ea typeface="Calibri" panose="020F0502020204030204"/>
                        <a:cs typeface="Times New Roman" panose="02020603050405020304"/>
                      </a:endParaRPr>
                    </a:p>
                  </a:txBody>
                  <a:tcPr marL="68582" marR="68582" marT="0" marB="0">
                    <a:lnL w="28575" cap="flat" cmpd="dbl" algn="ctr">
                      <a:solidFill>
                        <a:srgbClr val="2F5496"/>
                      </a:solidFill>
                      <a:prstDash val="solid"/>
                      <a:round/>
                      <a:headEnd type="none" w="med" len="med"/>
                      <a:tailEnd type="none" w="med" len="med"/>
                    </a:lnL>
                    <a:lnR w="28575" cap="flat" cmpd="dbl" algn="ctr">
                      <a:solidFill>
                        <a:srgbClr val="2F5496"/>
                      </a:solidFill>
                      <a:prstDash val="solid"/>
                      <a:round/>
                      <a:headEnd type="none" w="med" len="med"/>
                      <a:tailEnd type="none" w="med" len="med"/>
                    </a:lnR>
                    <a:lnT w="28575" cap="flat" cmpd="dbl" algn="ctr">
                      <a:solidFill>
                        <a:srgbClr val="2F5496"/>
                      </a:solidFill>
                      <a:prstDash val="solid"/>
                      <a:round/>
                      <a:headEnd type="none" w="med" len="med"/>
                      <a:tailEnd type="none" w="med" len="med"/>
                    </a:lnT>
                    <a:lnB w="28575" cap="flat" cmpd="dbl" algn="ctr">
                      <a:solidFill>
                        <a:srgbClr val="2F5496"/>
                      </a:solidFill>
                      <a:prstDash val="solid"/>
                      <a:round/>
                      <a:headEnd type="none" w="med" len="med"/>
                      <a:tailEnd type="none" w="med" len="med"/>
                    </a:lnB>
                    <a:solidFill>
                      <a:schemeClr val="lt1">
                        <a:hueOff val="0"/>
                        <a:satOff val="0"/>
                        <a:lumOff val="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4 Conector recto"/>
          <p:cNvCxnSpPr/>
          <p:nvPr/>
        </p:nvCxnSpPr>
        <p:spPr>
          <a:xfrm>
            <a:off x="1722438" y="1657350"/>
            <a:ext cx="979487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4339" name="Imagen 12"/>
          <p:cNvPicPr>
            <a:picLocks noChangeAspect="1"/>
          </p:cNvPicPr>
          <p:nvPr/>
        </p:nvPicPr>
        <p:blipFill>
          <a:blip r:embed="rId2"/>
          <a:stretch>
            <a:fillRect/>
          </a:stretch>
        </p:blipFill>
        <p:spPr>
          <a:xfrm>
            <a:off x="17463" y="0"/>
            <a:ext cx="1404937" cy="2065338"/>
          </a:xfrm>
          <a:prstGeom prst="rect">
            <a:avLst/>
          </a:prstGeom>
          <a:noFill/>
          <a:ln w="9525">
            <a:noFill/>
          </a:ln>
        </p:spPr>
      </p:pic>
      <p:grpSp>
        <p:nvGrpSpPr>
          <p:cNvPr id="14340" name="6 Grupo"/>
          <p:cNvGrpSpPr/>
          <p:nvPr/>
        </p:nvGrpSpPr>
        <p:grpSpPr>
          <a:xfrm>
            <a:off x="6088063" y="665163"/>
            <a:ext cx="5502275" cy="701675"/>
            <a:chOff x="0" y="0"/>
            <a:chExt cx="5500726" cy="702000"/>
          </a:xfrm>
        </p:grpSpPr>
        <p:sp>
          <p:nvSpPr>
            <p:cNvPr id="8" name="7 Rectángulo redondeado"/>
            <p:cNvSpPr/>
            <p:nvPr/>
          </p:nvSpPr>
          <p:spPr>
            <a:xfrm>
              <a:off x="0" y="0"/>
              <a:ext cx="5500726" cy="702000"/>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sp>
        <p:sp>
          <p:nvSpPr>
            <p:cNvPr id="9" name="8 Rectángulo"/>
            <p:cNvSpPr/>
            <p:nvPr/>
          </p:nvSpPr>
          <p:spPr>
            <a:xfrm>
              <a:off x="34915" y="34941"/>
              <a:ext cx="5430896" cy="632118"/>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lIns="114300" tIns="114300" rIns="114300" bIns="114300" spcCol="1270" anchor="ctr"/>
            <a:lstStyle/>
            <a:p>
              <a:pPr marL="0" marR="0" lvl="0" indent="0" algn="ctr" defTabSz="1333500" rtl="0" eaLnBrk="0" fontAlgn="base" latinLnBrk="0" hangingPunct="0">
                <a:lnSpc>
                  <a:spcPct val="90000"/>
                </a:lnSpc>
                <a:spcBef>
                  <a:spcPct val="0"/>
                </a:spcBef>
                <a:spcAft>
                  <a:spcPct val="35000"/>
                </a:spcAft>
                <a:buClrTx/>
                <a:buSzTx/>
                <a:buFontTx/>
                <a:buNone/>
                <a:defRPr/>
              </a:pPr>
              <a:r>
                <a:rPr kumimoji="0" lang="es-ES" sz="3000" b="1" i="0" u="none" strike="noStrike" kern="1200" cap="none" spc="0" normalizeH="0" baseline="0" noProof="0" dirty="0">
                  <a:ln>
                    <a:noFill/>
                  </a:ln>
                  <a:solidFill>
                    <a:schemeClr val="tx1"/>
                  </a:solidFill>
                  <a:effectLst/>
                  <a:uLnTx/>
                  <a:uFillTx/>
                  <a:latin typeface="+mn-lt"/>
                  <a:ea typeface="+mn-ea"/>
                  <a:cs typeface="+mn-cs"/>
                </a:rPr>
                <a:t>MARCO NORMATIVO</a:t>
              </a:r>
            </a:p>
          </p:txBody>
        </p:sp>
      </p:grpSp>
      <p:sp>
        <p:nvSpPr>
          <p:cNvPr id="12" name="Rectangle 7"/>
          <p:cNvSpPr>
            <a:spLocks noGrp="1" noChangeArrowheads="1"/>
          </p:cNvSpPr>
          <p:nvPr>
            <p:ph idx="1" hasCustomPrompt="1"/>
          </p:nvPr>
        </p:nvSpPr>
        <p:spPr bwMode="auto">
          <a:xfrm>
            <a:off x="0" y="2186398"/>
            <a:ext cx="11614826" cy="4358116"/>
          </a:xfrm>
          <a:prstGeom prst="rect">
            <a:avLst/>
          </a:prstGeom>
          <a:noFill/>
          <a:ln w="9525" cmpd="sng">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spAutoFit/>
          </a:bodyPr>
          <a:lstStyle>
            <a:lvl1pPr>
              <a:spcBef>
                <a:spcPts val="1000"/>
              </a:spcBef>
              <a:buClr>
                <a:schemeClr val="accent1"/>
              </a:buClr>
              <a:buSzPct val="80000"/>
              <a:buFont typeface="Wingdings 3" panose="05040102010807070707" pitchFamily="18" charset="2"/>
              <a:buChar char=""/>
              <a:tabLst>
                <a:tab pos="914400" algn="l"/>
              </a:tabLst>
              <a:defRPr>
                <a:solidFill>
                  <a:srgbClr val="FFFFFF"/>
                </a:solidFill>
                <a:latin typeface="Trebuchet MS" panose="020B0603020202020204" pitchFamily="34" charset="0"/>
              </a:defRPr>
            </a:lvl1pPr>
            <a:lvl2pPr>
              <a:spcBef>
                <a:spcPts val="1000"/>
              </a:spcBef>
              <a:buClr>
                <a:schemeClr val="accent1"/>
              </a:buClr>
              <a:buSzPct val="80000"/>
              <a:buFont typeface="Wingdings 3" panose="05040102010807070707" pitchFamily="18" charset="2"/>
              <a:buChar char=""/>
              <a:tabLst>
                <a:tab pos="914400" algn="l"/>
              </a:tabLst>
              <a:defRPr sz="1600">
                <a:solidFill>
                  <a:srgbClr val="FFFFFF"/>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914400" algn="l"/>
              </a:tabLst>
              <a:defRPr sz="1400">
                <a:solidFill>
                  <a:srgbClr val="FFFFFF"/>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914400" algn="l"/>
              </a:tabLst>
              <a:defRPr sz="1200">
                <a:solidFill>
                  <a:srgbClr val="FFFFFF"/>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914400" algn="l"/>
              </a:tabLst>
              <a:defRPr sz="1200">
                <a:solidFill>
                  <a:srgbClr val="FFFFFF"/>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914400" algn="l"/>
              </a:tabLst>
              <a:defRPr sz="1200">
                <a:solidFill>
                  <a:srgbClr val="FFFFFF"/>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914400" algn="l"/>
              </a:tabLst>
              <a:defRPr sz="1200">
                <a:solidFill>
                  <a:srgbClr val="FFFFFF"/>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914400" algn="l"/>
              </a:tabLst>
              <a:defRPr sz="1200">
                <a:solidFill>
                  <a:srgbClr val="FFFFFF"/>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914400" algn="l"/>
              </a:tabLst>
              <a:defRPr sz="1200">
                <a:solidFill>
                  <a:srgbClr val="FFFFFF"/>
                </a:solidFill>
                <a:latin typeface="Trebuchet MS" panose="020B0603020202020204" pitchFamily="34" charset="0"/>
              </a:defRPr>
            </a:lvl9pPr>
          </a:lstStyle>
          <a:p>
            <a:pPr marL="285750" marR="0" lvl="0" indent="-285750" algn="just" defTabSz="914400" rtl="0" eaLnBrk="1" fontAlgn="auto" latinLnBrk="0" hangingPunct="1">
              <a:lnSpc>
                <a:spcPct val="90000"/>
              </a:lnSpc>
              <a:spcBef>
                <a:spcPts val="0"/>
              </a:spcBef>
              <a:spcAft>
                <a:spcPts val="0"/>
              </a:spcAft>
              <a:buClr>
                <a:schemeClr val="accent1"/>
              </a:buClr>
              <a:buSzPct val="80000"/>
              <a:buFont typeface="Wingdings" panose="05000000000000000000" pitchFamily="2" charset="2"/>
              <a:buChar char="Ø"/>
              <a:tabLst>
                <a:tab pos="914400" algn="l"/>
              </a:tabLst>
              <a:defRPr/>
            </a:pPr>
            <a:r>
              <a:rPr kumimoji="0" lang="es-ES" sz="2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Arial" panose="020B0604020202020204" pitchFamily="34" charset="0"/>
              </a:rPr>
              <a:t>Constitución Política del Estado Plurinacional.</a:t>
            </a:r>
          </a:p>
          <a:p>
            <a:pPr marL="285750" marR="0" lvl="0" indent="-285750" algn="just" defTabSz="914400" rtl="0" eaLnBrk="1" fontAlgn="auto" latinLnBrk="0" hangingPunct="1">
              <a:lnSpc>
                <a:spcPct val="90000"/>
              </a:lnSpc>
              <a:spcBef>
                <a:spcPts val="0"/>
              </a:spcBef>
              <a:spcAft>
                <a:spcPts val="0"/>
              </a:spcAft>
              <a:buClr>
                <a:schemeClr val="accent1"/>
              </a:buClr>
              <a:buSzPct val="80000"/>
              <a:buFont typeface="Wingdings" panose="05000000000000000000" pitchFamily="2" charset="2"/>
              <a:buChar char="Ø"/>
              <a:tabLst>
                <a:tab pos="914400" algn="l"/>
              </a:tabLst>
              <a:defRPr/>
            </a:pPr>
            <a:r>
              <a:rPr kumimoji="0" lang="es-ES" sz="2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Arial" panose="020B0604020202020204" pitchFamily="34" charset="0"/>
              </a:rPr>
              <a:t>Ley Nº 1178, SAFCO.</a:t>
            </a:r>
          </a:p>
          <a:p>
            <a:pPr marL="285750" marR="0" lvl="0" indent="-285750" algn="just" defTabSz="914400" rtl="0" eaLnBrk="1" fontAlgn="auto" latinLnBrk="0" hangingPunct="1">
              <a:lnSpc>
                <a:spcPct val="90000"/>
              </a:lnSpc>
              <a:spcBef>
                <a:spcPts val="0"/>
              </a:spcBef>
              <a:spcAft>
                <a:spcPts val="0"/>
              </a:spcAft>
              <a:buClr>
                <a:schemeClr val="accent1"/>
              </a:buClr>
              <a:buSzPct val="80000"/>
              <a:buFont typeface="Wingdings" panose="05000000000000000000" pitchFamily="2" charset="2"/>
              <a:buChar char="Ø"/>
              <a:tabLst>
                <a:tab pos="914400" algn="l"/>
              </a:tabLst>
              <a:defRPr/>
            </a:pPr>
            <a:r>
              <a:rPr kumimoji="0" lang="es-ES" sz="2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Arial" panose="020B0604020202020204" pitchFamily="34" charset="0"/>
              </a:rPr>
              <a:t>Ley Nº 0031, Marco de Autonomías y Descentralización.</a:t>
            </a:r>
          </a:p>
          <a:p>
            <a:pPr marL="285750" marR="0" lvl="0" indent="-285750" algn="just" defTabSz="914400" rtl="0" eaLnBrk="1" fontAlgn="auto" latinLnBrk="0" hangingPunct="1">
              <a:lnSpc>
                <a:spcPct val="90000"/>
              </a:lnSpc>
              <a:spcBef>
                <a:spcPts val="0"/>
              </a:spcBef>
              <a:spcAft>
                <a:spcPts val="0"/>
              </a:spcAft>
              <a:buClr>
                <a:schemeClr val="accent1"/>
              </a:buClr>
              <a:buSzPct val="80000"/>
              <a:buFont typeface="Wingdings" panose="05000000000000000000" pitchFamily="2" charset="2"/>
              <a:buChar char="Ø"/>
              <a:tabLst>
                <a:tab pos="914400" algn="l"/>
              </a:tabLst>
              <a:defRPr/>
            </a:pPr>
            <a:r>
              <a:rPr kumimoji="0" lang="es-ES" sz="2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Arial" panose="020B0604020202020204" pitchFamily="34" charset="0"/>
              </a:rPr>
              <a:t>Ley Nº 3131, Ejercicio Profesional Médico.</a:t>
            </a:r>
          </a:p>
          <a:p>
            <a:pPr marL="285750" marR="0" lvl="0" indent="-285750" algn="just" defTabSz="914400" rtl="0" eaLnBrk="1" fontAlgn="auto" latinLnBrk="0" hangingPunct="1">
              <a:lnSpc>
                <a:spcPct val="90000"/>
              </a:lnSpc>
              <a:spcBef>
                <a:spcPts val="0"/>
              </a:spcBef>
              <a:spcAft>
                <a:spcPts val="0"/>
              </a:spcAft>
              <a:buClr>
                <a:schemeClr val="accent1"/>
              </a:buClr>
              <a:buSzPct val="80000"/>
              <a:buFont typeface="Wingdings" panose="05000000000000000000" pitchFamily="2" charset="2"/>
              <a:buChar char="Ø"/>
              <a:tabLst>
                <a:tab pos="914400" algn="l"/>
              </a:tabLst>
              <a:defRPr/>
            </a:pPr>
            <a:r>
              <a:rPr kumimoji="0" lang="es-ES" sz="2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Arial" panose="020B0604020202020204" pitchFamily="34" charset="0"/>
              </a:rPr>
              <a:t>Ley Nº 004, Marcelo Quiroga Santa Cruz.</a:t>
            </a:r>
          </a:p>
          <a:p>
            <a:pPr marL="285750" marR="0" lvl="0" indent="-285750" algn="just" defTabSz="914400" rtl="0" eaLnBrk="1" fontAlgn="auto" latinLnBrk="0" hangingPunct="1">
              <a:lnSpc>
                <a:spcPct val="90000"/>
              </a:lnSpc>
              <a:spcBef>
                <a:spcPts val="0"/>
              </a:spcBef>
              <a:spcAft>
                <a:spcPts val="0"/>
              </a:spcAft>
              <a:buClr>
                <a:schemeClr val="accent1"/>
              </a:buClr>
              <a:buSzPct val="80000"/>
              <a:buFont typeface="Wingdings" panose="05000000000000000000" pitchFamily="2" charset="2"/>
              <a:buChar char="Ø"/>
              <a:tabLst>
                <a:tab pos="914400" algn="l"/>
              </a:tabLst>
              <a:defRPr/>
            </a:pPr>
            <a:r>
              <a:rPr kumimoji="0" lang="es-ES" sz="2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Arial" panose="020B0604020202020204" pitchFamily="34" charset="0"/>
              </a:rPr>
              <a:t>Ley Nº 475, Seguro Integral de Salud.</a:t>
            </a:r>
          </a:p>
          <a:p>
            <a:pPr marL="285750" marR="0" lvl="0" indent="-285750" algn="just" defTabSz="914400" rtl="0" eaLnBrk="1" fontAlgn="auto" latinLnBrk="0" hangingPunct="1">
              <a:lnSpc>
                <a:spcPct val="90000"/>
              </a:lnSpc>
              <a:spcBef>
                <a:spcPts val="0"/>
              </a:spcBef>
              <a:spcAft>
                <a:spcPts val="0"/>
              </a:spcAft>
              <a:buClr>
                <a:schemeClr val="accent1"/>
              </a:buClr>
              <a:buSzPct val="80000"/>
              <a:buFont typeface="Wingdings" panose="05000000000000000000" pitchFamily="2" charset="2"/>
              <a:buChar char="Ø"/>
              <a:tabLst>
                <a:tab pos="914400" algn="l"/>
              </a:tabLst>
              <a:defRPr/>
            </a:pPr>
            <a:r>
              <a:rPr kumimoji="0" lang="es-ES" sz="2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Arial" panose="020B0604020202020204" pitchFamily="34" charset="0"/>
              </a:rPr>
              <a:t>Ley No 1152, Modificación a la Ley 475.</a:t>
            </a:r>
          </a:p>
          <a:p>
            <a:pPr marL="285750" marR="0" lvl="0" indent="-285750" algn="just" defTabSz="914400" rtl="0" eaLnBrk="1" fontAlgn="auto" latinLnBrk="0" hangingPunct="1">
              <a:lnSpc>
                <a:spcPct val="90000"/>
              </a:lnSpc>
              <a:spcBef>
                <a:spcPts val="0"/>
              </a:spcBef>
              <a:spcAft>
                <a:spcPts val="0"/>
              </a:spcAft>
              <a:buClr>
                <a:schemeClr val="accent1"/>
              </a:buClr>
              <a:buSzPct val="80000"/>
              <a:buFont typeface="Wingdings" panose="05000000000000000000" pitchFamily="2" charset="2"/>
              <a:buChar char="Ø"/>
              <a:tabLst>
                <a:tab pos="914400" algn="l"/>
              </a:tabLst>
              <a:defRPr/>
            </a:pPr>
            <a:r>
              <a:rPr kumimoji="0" lang="es-ES" sz="2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Arial" panose="020B0604020202020204" pitchFamily="34" charset="0"/>
              </a:rPr>
              <a:t>Decreto Supremo No 3813, Implementación del SUS.</a:t>
            </a:r>
          </a:p>
          <a:p>
            <a:pPr marL="285750" marR="0" lvl="0" indent="-285750" algn="just" defTabSz="914400" rtl="0" eaLnBrk="1" fontAlgn="auto" latinLnBrk="0" hangingPunct="1">
              <a:lnSpc>
                <a:spcPct val="90000"/>
              </a:lnSpc>
              <a:spcBef>
                <a:spcPts val="0"/>
              </a:spcBef>
              <a:spcAft>
                <a:spcPts val="0"/>
              </a:spcAft>
              <a:buClr>
                <a:schemeClr val="accent1"/>
              </a:buClr>
              <a:buSzPct val="80000"/>
              <a:buFont typeface="Wingdings" panose="05000000000000000000" pitchFamily="2" charset="2"/>
              <a:buChar char="Ø"/>
              <a:tabLst>
                <a:tab pos="914400" algn="l"/>
              </a:tabLst>
              <a:defRPr/>
            </a:pPr>
            <a:r>
              <a:rPr kumimoji="0" lang="es-ES" sz="2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Arial" panose="020B0604020202020204" pitchFamily="34" charset="0"/>
              </a:rPr>
              <a:t>Resolución Ministerial No 132, Regulación del SUS.</a:t>
            </a:r>
          </a:p>
          <a:p>
            <a:pPr marL="285750" marR="0" lvl="0" indent="-285750" algn="just" defTabSz="914400" rtl="0" eaLnBrk="1" fontAlgn="auto" latinLnBrk="0" hangingPunct="1">
              <a:lnSpc>
                <a:spcPct val="90000"/>
              </a:lnSpc>
              <a:spcBef>
                <a:spcPts val="0"/>
              </a:spcBef>
              <a:spcAft>
                <a:spcPts val="0"/>
              </a:spcAft>
              <a:buClr>
                <a:schemeClr val="accent1"/>
              </a:buClr>
              <a:buSzPct val="80000"/>
              <a:buFont typeface="Wingdings" panose="05000000000000000000" pitchFamily="2" charset="2"/>
              <a:buChar char="Ø"/>
              <a:tabLst>
                <a:tab pos="914400" algn="l"/>
              </a:tabLst>
              <a:defRPr/>
            </a:pPr>
            <a:r>
              <a:rPr kumimoji="0" lang="es-ES" sz="2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Arial" panose="020B0604020202020204" pitchFamily="34" charset="0"/>
              </a:rPr>
              <a:t>Ley Nº 1737, Medicamentos.</a:t>
            </a:r>
          </a:p>
          <a:p>
            <a:pPr marL="285750" marR="0" lvl="0" indent="-285750" algn="just" defTabSz="914400" rtl="0" eaLnBrk="1" fontAlgn="auto" latinLnBrk="0" hangingPunct="1">
              <a:lnSpc>
                <a:spcPct val="90000"/>
              </a:lnSpc>
              <a:spcBef>
                <a:spcPts val="0"/>
              </a:spcBef>
              <a:spcAft>
                <a:spcPts val="0"/>
              </a:spcAft>
              <a:buClr>
                <a:schemeClr val="accent1"/>
              </a:buClr>
              <a:buSzPct val="80000"/>
              <a:buFont typeface="Wingdings" panose="05000000000000000000" pitchFamily="2" charset="2"/>
              <a:buChar char="Ø"/>
              <a:tabLst>
                <a:tab pos="914400" algn="l"/>
              </a:tabLst>
              <a:defRPr/>
            </a:pPr>
            <a:r>
              <a:rPr kumimoji="0" lang="es-ES" sz="2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Arial" panose="020B0604020202020204" pitchFamily="34" charset="0"/>
              </a:rPr>
              <a:t>Ley 777, Sistema de Planificación Integral del Estado.</a:t>
            </a:r>
          </a:p>
          <a:p>
            <a:pPr marL="285750" marR="0" lvl="0" indent="-285750" algn="just" defTabSz="914400" rtl="0" eaLnBrk="1" fontAlgn="auto" latinLnBrk="0" hangingPunct="1">
              <a:lnSpc>
                <a:spcPct val="90000"/>
              </a:lnSpc>
              <a:spcBef>
                <a:spcPts val="0"/>
              </a:spcBef>
              <a:spcAft>
                <a:spcPts val="0"/>
              </a:spcAft>
              <a:buClr>
                <a:schemeClr val="accent1"/>
              </a:buClr>
              <a:buSzPct val="80000"/>
              <a:buFont typeface="Wingdings" panose="05000000000000000000" pitchFamily="2" charset="2"/>
              <a:buChar char="Ø"/>
              <a:tabLst>
                <a:tab pos="914400" algn="l"/>
              </a:tabLst>
              <a:defRPr/>
            </a:pPr>
            <a:r>
              <a:rPr kumimoji="0" lang="es-ES" sz="2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Arial" panose="020B0604020202020204" pitchFamily="34" charset="0"/>
              </a:rPr>
              <a:t>Ley Nº 0181 y D.S. Nº 1497, Normas Básicas del Sistema de Administración de Bienes y Servicios.</a:t>
            </a:r>
          </a:p>
          <a:p>
            <a:pPr marL="285750" marR="0" lvl="0" indent="-285750" algn="just" defTabSz="914400" rtl="0" eaLnBrk="1" fontAlgn="auto" latinLnBrk="0" hangingPunct="1">
              <a:lnSpc>
                <a:spcPct val="90000"/>
              </a:lnSpc>
              <a:spcBef>
                <a:spcPts val="0"/>
              </a:spcBef>
              <a:spcAft>
                <a:spcPts val="0"/>
              </a:spcAft>
              <a:buClr>
                <a:schemeClr val="accent1"/>
              </a:buClr>
              <a:buSzPct val="80000"/>
              <a:buFont typeface="Wingdings" panose="05000000000000000000" pitchFamily="2" charset="2"/>
              <a:buChar char="Ø"/>
              <a:tabLst>
                <a:tab pos="914400" algn="l"/>
              </a:tabLst>
              <a:defRPr/>
            </a:pPr>
            <a:r>
              <a:rPr kumimoji="0" lang="es-ES" sz="2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Arial" panose="020B0604020202020204" pitchFamily="34" charset="0"/>
              </a:rPr>
              <a:t>Reglamento General de Hospitales.</a:t>
            </a:r>
          </a:p>
          <a:p>
            <a:pPr marL="285750" marR="0" lvl="0" indent="-285750" algn="just" defTabSz="914400" rtl="0" eaLnBrk="1" fontAlgn="auto" latinLnBrk="0" hangingPunct="1">
              <a:lnSpc>
                <a:spcPct val="90000"/>
              </a:lnSpc>
              <a:spcBef>
                <a:spcPts val="0"/>
              </a:spcBef>
              <a:spcAft>
                <a:spcPts val="0"/>
              </a:spcAft>
              <a:buClr>
                <a:schemeClr val="accent1"/>
              </a:buClr>
              <a:buSzPct val="80000"/>
              <a:buFont typeface="Wingdings" panose="05000000000000000000" pitchFamily="2" charset="2"/>
              <a:buChar char="Ø"/>
              <a:tabLst>
                <a:tab pos="914400" algn="l"/>
              </a:tabLst>
              <a:defRPr/>
            </a:pPr>
            <a:r>
              <a:rPr kumimoji="0" lang="es-ES" sz="22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Arial" panose="020B0604020202020204" pitchFamily="34" charset="0"/>
              </a:rPr>
              <a:t>Reglamentos, Manuales de procesos y funciones, Documentos Normativos y otros.</a:t>
            </a:r>
          </a:p>
        </p:txBody>
      </p:sp>
      <p:pic>
        <p:nvPicPr>
          <p:cNvPr id="14344" name="Picture 14" descr="MARCO ESTRTATEJICO | Mind Map"/>
          <p:cNvPicPr>
            <a:picLocks noChangeAspect="1"/>
          </p:cNvPicPr>
          <p:nvPr/>
        </p:nvPicPr>
        <p:blipFill>
          <a:blip r:embed="rId3"/>
          <a:stretch>
            <a:fillRect/>
          </a:stretch>
        </p:blipFill>
        <p:spPr>
          <a:xfrm>
            <a:off x="7369175" y="2071688"/>
            <a:ext cx="4433888" cy="3186112"/>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p:cNvPicPr>
            <a:picLocks noGrp="1" noChangeAspect="1"/>
          </p:cNvPicPr>
          <p:nvPr>
            <p:ph idx="1" hasCustomPrompt="1"/>
          </p:nvPr>
        </p:nvPicPr>
        <p:blipFill>
          <a:blip r:embed="rId2"/>
          <a:srcRect/>
          <a:stretch>
            <a:fillRect/>
          </a:stretch>
        </p:blipFill>
        <p:spPr>
          <a:xfrm>
            <a:off x="0" y="0"/>
            <a:ext cx="12184063" cy="6858000"/>
          </a:xfr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n 6"/>
          <p:cNvPicPr>
            <a:picLocks noChangeAspect="1"/>
          </p:cNvPicPr>
          <p:nvPr/>
        </p:nvPicPr>
        <p:blipFill>
          <a:blip r:embed="rId2"/>
          <a:stretch>
            <a:fillRect/>
          </a:stretch>
        </p:blipFill>
        <p:spPr>
          <a:xfrm>
            <a:off x="0" y="-53975"/>
            <a:ext cx="1404938" cy="2065338"/>
          </a:xfrm>
          <a:prstGeom prst="rect">
            <a:avLst/>
          </a:prstGeom>
          <a:noFill/>
          <a:ln w="9525">
            <a:noFill/>
          </a:ln>
        </p:spPr>
      </p:pic>
      <p:graphicFrame>
        <p:nvGraphicFramePr>
          <p:cNvPr id="8" name="9 Diagrama"/>
          <p:cNvGraphicFramePr/>
          <p:nvPr/>
        </p:nvGraphicFramePr>
        <p:xfrm>
          <a:off x="3129029" y="837799"/>
          <a:ext cx="7451435" cy="944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4 Conector recto"/>
          <p:cNvCxnSpPr/>
          <p:nvPr/>
        </p:nvCxnSpPr>
        <p:spPr>
          <a:xfrm>
            <a:off x="1955800" y="1844675"/>
            <a:ext cx="979646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1811338" y="2809875"/>
            <a:ext cx="6096000" cy="2676525"/>
          </a:xfrm>
          <a:prstGeom prst="rect">
            <a:avLst/>
          </a:prstGeom>
        </p:spPr>
        <p:txBody>
          <a:bodyPr>
            <a:spAutoFit/>
          </a:bodyPr>
          <a:lstStyle/>
          <a:p>
            <a:pPr marL="514350" marR="0" lvl="0" indent="-514350" algn="l" defTabSz="4572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s-ES" sz="2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Ginecología</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s-ES" sz="2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Obstetricia</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s-ES" sz="2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Neonatología</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s-ES" sz="2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Anestesiología</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s-ES" sz="2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Medicina crítica (UTI)</a:t>
            </a:r>
          </a:p>
          <a:p>
            <a:pPr marL="457200" marR="0" lvl="0" indent="-457200" algn="l" defTabSz="4572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s-ES" sz="28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Enfermería</a:t>
            </a:r>
          </a:p>
        </p:txBody>
      </p:sp>
      <p:sp>
        <p:nvSpPr>
          <p:cNvPr id="16390" name="Rectángulo 2"/>
          <p:cNvSpPr/>
          <p:nvPr/>
        </p:nvSpPr>
        <p:spPr>
          <a:xfrm>
            <a:off x="6267450" y="2265363"/>
            <a:ext cx="6096000" cy="354012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2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stStyle>
          <a:p>
            <a:pPr marL="457200" lvl="0" indent="-457200" defTabSz="457200">
              <a:lnSpc>
                <a:spcPct val="100000"/>
              </a:lnSpc>
              <a:spcBef>
                <a:spcPct val="0"/>
              </a:spcBef>
            </a:pPr>
            <a:r>
              <a:rPr lang="es-ES" altLang="es-BO" sz="2800" dirty="0"/>
              <a:t>Laboratorio</a:t>
            </a:r>
          </a:p>
          <a:p>
            <a:pPr marL="457200" lvl="0" indent="-457200" defTabSz="457200">
              <a:lnSpc>
                <a:spcPct val="100000"/>
              </a:lnSpc>
              <a:spcBef>
                <a:spcPct val="0"/>
              </a:spcBef>
            </a:pPr>
            <a:r>
              <a:rPr lang="es-ES" altLang="es-BO" sz="2800" dirty="0"/>
              <a:t>Imagenología</a:t>
            </a:r>
          </a:p>
          <a:p>
            <a:pPr marL="457200" lvl="0" indent="-457200" defTabSz="457200">
              <a:lnSpc>
                <a:spcPct val="100000"/>
              </a:lnSpc>
              <a:spcBef>
                <a:spcPct val="0"/>
              </a:spcBef>
            </a:pPr>
            <a:r>
              <a:rPr lang="es-ES" altLang="es-BO" sz="2800" dirty="0"/>
              <a:t>Medicina transfusional</a:t>
            </a:r>
          </a:p>
          <a:p>
            <a:pPr marL="457200" lvl="0" indent="-457200" defTabSz="457200">
              <a:lnSpc>
                <a:spcPct val="100000"/>
              </a:lnSpc>
              <a:spcBef>
                <a:spcPct val="0"/>
              </a:spcBef>
            </a:pPr>
            <a:r>
              <a:rPr lang="es-ES" altLang="es-BO" sz="2800" dirty="0"/>
              <a:t>Anatomía Patológica</a:t>
            </a:r>
          </a:p>
          <a:p>
            <a:pPr marL="457200" lvl="0" indent="-457200" defTabSz="457200">
              <a:lnSpc>
                <a:spcPct val="100000"/>
              </a:lnSpc>
              <a:spcBef>
                <a:spcPct val="0"/>
              </a:spcBef>
            </a:pPr>
            <a:r>
              <a:rPr lang="es-ES" altLang="es-BO" sz="2800" dirty="0"/>
              <a:t>Fisioterapia</a:t>
            </a:r>
          </a:p>
          <a:p>
            <a:pPr marL="457200" lvl="0" indent="-457200" defTabSz="457200">
              <a:lnSpc>
                <a:spcPct val="100000"/>
              </a:lnSpc>
              <a:spcBef>
                <a:spcPct val="0"/>
              </a:spcBef>
            </a:pPr>
            <a:r>
              <a:rPr lang="es-ES" altLang="es-BO" sz="2800" dirty="0"/>
              <a:t>Farmacia</a:t>
            </a:r>
          </a:p>
          <a:p>
            <a:pPr marL="457200" lvl="0" indent="-457200" defTabSz="457200">
              <a:lnSpc>
                <a:spcPct val="100000"/>
              </a:lnSpc>
              <a:spcBef>
                <a:spcPct val="0"/>
              </a:spcBef>
            </a:pPr>
            <a:r>
              <a:rPr lang="es-ES" altLang="es-BO" sz="2800" dirty="0"/>
              <a:t>Trabajo Social</a:t>
            </a:r>
          </a:p>
          <a:p>
            <a:pPr marL="457200" lvl="0" indent="-457200" defTabSz="457200">
              <a:lnSpc>
                <a:spcPct val="100000"/>
              </a:lnSpc>
              <a:spcBef>
                <a:spcPct val="0"/>
              </a:spcBef>
            </a:pPr>
            <a:r>
              <a:rPr lang="es-ES" altLang="es-BO" sz="2800" dirty="0"/>
              <a:t>Telesalud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Imagen 1"/>
          <p:cNvPicPr>
            <a:picLocks noChangeAspect="1"/>
          </p:cNvPicPr>
          <p:nvPr/>
        </p:nvPicPr>
        <p:blipFill>
          <a:blip r:embed="rId2"/>
          <a:stretch>
            <a:fillRect/>
          </a:stretch>
        </p:blipFill>
        <p:spPr>
          <a:xfrm>
            <a:off x="0" y="-53975"/>
            <a:ext cx="1404938" cy="2065338"/>
          </a:xfrm>
          <a:prstGeom prst="rect">
            <a:avLst/>
          </a:prstGeom>
          <a:noFill/>
          <a:ln w="9525">
            <a:noFill/>
          </a:ln>
        </p:spPr>
      </p:pic>
      <p:cxnSp>
        <p:nvCxnSpPr>
          <p:cNvPr id="3" name="4 Conector recto"/>
          <p:cNvCxnSpPr/>
          <p:nvPr/>
        </p:nvCxnSpPr>
        <p:spPr>
          <a:xfrm>
            <a:off x="2557463" y="1074738"/>
            <a:ext cx="938371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17412" name="Picture 4" descr="F:\rc2.jpeg"/>
          <p:cNvPicPr>
            <a:picLocks noChangeAspect="1"/>
          </p:cNvPicPr>
          <p:nvPr/>
        </p:nvPicPr>
        <p:blipFill>
          <a:blip r:embed="rId3"/>
          <a:stretch>
            <a:fillRect/>
          </a:stretch>
        </p:blipFill>
        <p:spPr>
          <a:xfrm>
            <a:off x="438150" y="2794000"/>
            <a:ext cx="3319463" cy="3349625"/>
          </a:xfrm>
          <a:prstGeom prst="rect">
            <a:avLst/>
          </a:prstGeom>
          <a:noFill/>
          <a:ln w="9525">
            <a:noFill/>
          </a:ln>
        </p:spPr>
      </p:pic>
      <p:pic>
        <p:nvPicPr>
          <p:cNvPr id="17413" name="Picture 6" descr="F:\rc4.jpeg"/>
          <p:cNvPicPr>
            <a:picLocks noChangeAspect="1"/>
          </p:cNvPicPr>
          <p:nvPr/>
        </p:nvPicPr>
        <p:blipFill>
          <a:blip r:embed="rId4"/>
          <a:stretch>
            <a:fillRect/>
          </a:stretch>
        </p:blipFill>
        <p:spPr>
          <a:xfrm>
            <a:off x="8229600" y="2576513"/>
            <a:ext cx="3657600" cy="3567112"/>
          </a:xfrm>
          <a:prstGeom prst="rect">
            <a:avLst/>
          </a:prstGeom>
          <a:noFill/>
          <a:ln w="9525">
            <a:noFill/>
          </a:ln>
        </p:spPr>
      </p:pic>
      <p:pic>
        <p:nvPicPr>
          <p:cNvPr id="17414" name="Picture 7" descr="F:\rc3.jpeg"/>
          <p:cNvPicPr>
            <a:picLocks noChangeAspect="1"/>
          </p:cNvPicPr>
          <p:nvPr/>
        </p:nvPicPr>
        <p:blipFill>
          <a:blip r:embed="rId5"/>
          <a:stretch>
            <a:fillRect/>
          </a:stretch>
        </p:blipFill>
        <p:spPr>
          <a:xfrm>
            <a:off x="4132263" y="2100263"/>
            <a:ext cx="3825875" cy="4043362"/>
          </a:xfrm>
          <a:prstGeom prst="rect">
            <a:avLst/>
          </a:prstGeom>
          <a:noFill/>
          <a:ln w="9525">
            <a:noFill/>
          </a:ln>
        </p:spPr>
      </p:pic>
      <p:graphicFrame>
        <p:nvGraphicFramePr>
          <p:cNvPr id="8" name="9 Diagrama"/>
          <p:cNvGraphicFramePr/>
          <p:nvPr/>
        </p:nvGraphicFramePr>
        <p:xfrm>
          <a:off x="4303801" y="256373"/>
          <a:ext cx="7519988" cy="7143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Estela de condensación">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128</TotalTime>
  <Words>1752</Words>
  <Application>Microsoft Office PowerPoint</Application>
  <PresentationFormat>Panorámica</PresentationFormat>
  <Paragraphs>449</Paragraphs>
  <Slides>37</Slides>
  <Notes>1</Notes>
  <HiddenSlides>0</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51" baseType="lpstr">
      <vt:lpstr>Adobe Garamond Pro Bold</vt:lpstr>
      <vt:lpstr>Arial</vt:lpstr>
      <vt:lpstr>Arial Narrow</vt:lpstr>
      <vt:lpstr>Bahnschrift SemiBold</vt:lpstr>
      <vt:lpstr>Bahnschrift SemiBold Condensed</vt:lpstr>
      <vt:lpstr>Calibri</vt:lpstr>
      <vt:lpstr>Century Gothic</vt:lpstr>
      <vt:lpstr>Constantia</vt:lpstr>
      <vt:lpstr>Franklin Gothic Medium</vt:lpstr>
      <vt:lpstr>Times New Roman</vt:lpstr>
      <vt:lpstr>Trebuchet MS</vt:lpstr>
      <vt:lpstr>Wingdings</vt:lpstr>
      <vt:lpstr>Estela de condensación</vt:lpstr>
      <vt:lpstr>Gráfico de Microsoft Excel</vt:lpstr>
      <vt:lpstr>AUDIENCIA PÚBLICA DE RENDICIÓN DE CUENTAS FINAL 2024</vt:lpstr>
      <vt:lpstr>finalidad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CAPACIDAD INSTALADA Y ESTRUCTURA DE ATENCIÓN</vt:lpstr>
      <vt:lpstr>CAPACIDAD INSTALADA DE HOSPITALIZACIÓN</vt:lpstr>
      <vt:lpstr>RRHH POR CAMA EN UN TURNO DE 24 Hrs.</vt:lpstr>
      <vt:lpstr>REFERENCIAS RECIBIDAS</vt:lpstr>
      <vt:lpstr>Presentación de PowerPoint</vt:lpstr>
      <vt:lpstr>Presentación de PowerPoint</vt:lpstr>
      <vt:lpstr>CONTRAREFERENCIA</vt:lpstr>
      <vt:lpstr>RENDIMIENTO QUIRÓFANO</vt:lpstr>
      <vt:lpstr>GESTIÓN CAMA OBSTETRICIA – GINECOLOGÍA – TERAPIA INTERMEDIA</vt:lpstr>
      <vt:lpstr>GESTIÓN CAMA NEONATOLOGÍA</vt:lpstr>
      <vt:lpstr>PRINCIPALES MOTIVOS DE CONSULTA EXTERNA - 2024</vt:lpstr>
      <vt:lpstr>PRINCIAPLES MOTIVOS DE CONSULTA EN EMERGENCIA - 2024</vt:lpstr>
      <vt:lpstr>MORTALIDAD</vt:lpstr>
      <vt:lpstr>PRINCIPALES MOTIVOS DE HOSPITALIZACIÓN - 2024</vt:lpstr>
      <vt:lpstr>PRINCIPALES CAUSAS DE MORTALIDAD - 2024</vt:lpstr>
      <vt:lpstr>Presentación de PowerPoint</vt:lpstr>
      <vt:lpstr>SUB DIRECCIÓN ADMINISTRATIVa FINANCIERa</vt:lpstr>
      <vt:lpstr>Presentación de PowerPoint</vt:lpstr>
      <vt:lpstr>EJECUCION PRESUPUESTARIA GESTION 2024</vt:lpstr>
      <vt:lpstr>EJECUCION PRESUPUESTARIA FUENTE 41 – 111 Servicios y Productos de Salud Universal y Gratuita – SUS </vt:lpstr>
      <vt:lpstr>Presentación de PowerPoint</vt:lpstr>
      <vt:lpstr>EJECUCION PRESUPUESTARIA FUENTE 20 – 220 RECURSOS ESPECIFICOS regalías</vt:lpstr>
      <vt:lpstr>EJECUCION PRESUPUESTARIA FUENTE 20 – 230 RECURSOS PROPIOS</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AUDIENCIA PÚBLICA DE RENDICIÓN DE CUENTAS INICIAL 2022</dc:title>
  <dc:creator>cinthia arismendi choque</dc:creator>
  <cp:lastModifiedBy>DireccionS</cp:lastModifiedBy>
  <cp:revision>102</cp:revision>
  <dcterms:created xsi:type="dcterms:W3CDTF">2022-03-10T02:35:37Z</dcterms:created>
  <dcterms:modified xsi:type="dcterms:W3CDTF">2025-02-06T16:54:51Z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A3CAE76635434088AED3827EE71FDF39_13</vt:lpwstr>
  </property>
  <property fmtid="{D5CDD505-2E9C-101B-9397-08002B2CF9AE}" pid="3" name="KSOProductBuildVer">
    <vt:lpwstr>3082-12.2.0.19805</vt:lpwstr>
  </property>
</Properties>
</file>